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4.xml" ContentType="application/vnd.openxmlformats-officedocument.them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5.xml" ContentType="application/vnd.openxmlformats-officedocument.them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6.xml" ContentType="application/vnd.openxmlformats-officedocument.them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7.xml" ContentType="application/vnd.openxmlformats-officedocument.them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8.xml" ContentType="application/vnd.openxmlformats-officedocument.them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theme/theme9.xml" ContentType="application/vnd.openxmlformats-officedocument.them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heme/theme10.xml" ContentType="application/vnd.openxmlformats-officedocument.theme+xml"/>
  <Override PartName="/ppt/tags/tag278.xml" ContentType="application/vnd.openxmlformats-officedocument.presentationml.tags+xml"/>
  <Override PartName="/ppt/notesSlides/notesSlide1.xml" ContentType="application/vnd.openxmlformats-officedocument.presentationml.notesSlide+xml"/>
  <Override PartName="/ppt/tags/tag279.xml" ContentType="application/vnd.openxmlformats-officedocument.presentationml.tags+xml"/>
  <Override PartName="/ppt/notesSlides/notesSlide2.xml" ContentType="application/vnd.openxmlformats-officedocument.presentationml.notesSlide+xml"/>
  <Override PartName="/ppt/tags/tag280.xml" ContentType="application/vnd.openxmlformats-officedocument.presentationml.tags+xml"/>
  <Override PartName="/ppt/notesSlides/notesSlide3.xml" ContentType="application/vnd.openxmlformats-officedocument.presentationml.notesSlide+xml"/>
  <Override PartName="/ppt/tags/tag281.xml" ContentType="application/vnd.openxmlformats-officedocument.presentationml.tags+xml"/>
  <Override PartName="/ppt/notesSlides/notesSlide4.xml" ContentType="application/vnd.openxmlformats-officedocument.presentationml.notesSlide+xml"/>
  <Override PartName="/ppt/tags/tag282.xml" ContentType="application/vnd.openxmlformats-officedocument.presentationml.tags+xml"/>
  <Override PartName="/ppt/notesSlides/notesSlide5.xml" ContentType="application/vnd.openxmlformats-officedocument.presentationml.notesSlide+xml"/>
  <Override PartName="/ppt/tags/tag283.xml" ContentType="application/vnd.openxmlformats-officedocument.presentationml.tags+xml"/>
  <Override PartName="/ppt/notesSlides/notesSlide6.xml" ContentType="application/vnd.openxmlformats-officedocument.presentationml.notesSlide+xml"/>
  <Override PartName="/ppt/tags/tag284.xml" ContentType="application/vnd.openxmlformats-officedocument.presentationml.tags+xml"/>
  <Override PartName="/ppt/notesSlides/notesSlide7.xml" ContentType="application/vnd.openxmlformats-officedocument.presentationml.notesSlide+xml"/>
  <Override PartName="/ppt/tags/tag285.xml" ContentType="application/vnd.openxmlformats-officedocument.presentationml.tags+xml"/>
  <Override PartName="/ppt/notesSlides/notesSlide8.xml" ContentType="application/vnd.openxmlformats-officedocument.presentationml.notesSlide+xml"/>
  <Override PartName="/ppt/tags/tag286.xml" ContentType="application/vnd.openxmlformats-officedocument.presentationml.tags+xml"/>
  <Override PartName="/ppt/notesSlides/notesSlide9.xml" ContentType="application/vnd.openxmlformats-officedocument.presentationml.notesSlide+xml"/>
  <Override PartName="/ppt/tags/tag287.xml" ContentType="application/vnd.openxmlformats-officedocument.presentationml.tags+xml"/>
  <Override PartName="/ppt/notesSlides/notesSlide10.xml" ContentType="application/vnd.openxmlformats-officedocument.presentationml.notesSlide+xml"/>
  <Override PartName="/ppt/tags/tag288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53" r:id="rId2"/>
    <p:sldMasterId id="2147483815" r:id="rId3"/>
    <p:sldMasterId id="2147483846" r:id="rId4"/>
    <p:sldMasterId id="2147483908" r:id="rId5"/>
    <p:sldMasterId id="2147483939" r:id="rId6"/>
    <p:sldMasterId id="2147483970" r:id="rId7"/>
    <p:sldMasterId id="2147484001" r:id="rId8"/>
    <p:sldMasterId id="2147484529" r:id="rId9"/>
  </p:sldMasterIdLst>
  <p:notesMasterIdLst>
    <p:notesMasterId r:id="rId23"/>
  </p:notesMasterIdLst>
  <p:sldIdLst>
    <p:sldId id="258" r:id="rId10"/>
    <p:sldId id="321" r:id="rId11"/>
    <p:sldId id="319" r:id="rId12"/>
    <p:sldId id="268" r:id="rId13"/>
    <p:sldId id="320" r:id="rId14"/>
    <p:sldId id="324" r:id="rId15"/>
    <p:sldId id="270" r:id="rId16"/>
    <p:sldId id="274" r:id="rId17"/>
    <p:sldId id="276" r:id="rId18"/>
    <p:sldId id="322" r:id="rId19"/>
    <p:sldId id="278" r:id="rId20"/>
    <p:sldId id="280" r:id="rId21"/>
    <p:sldId id="313" r:id="rId22"/>
  </p:sldIdLst>
  <p:sldSz cx="9144000" cy="5143500" type="screen16x9"/>
  <p:notesSz cx="6858000" cy="9144000"/>
  <p:custDataLst>
    <p:tags r:id="rId2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81" userDrawn="1">
          <p15:clr>
            <a:srgbClr val="A4A3A4"/>
          </p15:clr>
        </p15:guide>
        <p15:guide id="2" pos="53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1919"/>
    <a:srgbClr val="1B1A2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970" y="82"/>
      </p:cViewPr>
      <p:guideLst>
        <p:guide orient="horz" pos="2981"/>
        <p:guide pos="53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gs" Target="tags/tag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BBC26-8927-4A0D-B28F-FA2DA9F1EA4D}" type="datetimeFigureOut">
              <a:rPr lang="ru-RU" smtClean="0"/>
              <a:pPr/>
              <a:t>25.04.2025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D4A88-D9EB-41A3-83A9-1B3D452237B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6569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593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43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>
                <a:solidFill>
                  <a:prstClr val="black"/>
                </a:solidFill>
              </a:rPr>
              <a:pPr/>
              <a:t>13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187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2285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40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024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2564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59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30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16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EEECAA-3C84-430A-95A1-B4F460996DB5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27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8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0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4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19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24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3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5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6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7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2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5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6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8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4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3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15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6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8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5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1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3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69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1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7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79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0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4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185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8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89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0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1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2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5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7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8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9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0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1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4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7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8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0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0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1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5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16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18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19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1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2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6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8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29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0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1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2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3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8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39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0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1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2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3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4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6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8.xml"/><Relationship Id="rId1" Type="http://schemas.openxmlformats.org/officeDocument/2006/relationships/tags" Target="../tags/tag24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49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0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1.xml"/></Relationships>
</file>

<file path=ppt/slideLayouts/_rels/slideLayout2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2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3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5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6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7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8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59.xml"/></Relationships>
</file>

<file path=ppt/slideLayouts/_rels/slideLayout2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0.xml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1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2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3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4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5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7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69.xml"/></Relationships>
</file>

<file path=ppt/slideLayouts/_rels/slideLayout2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0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1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3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4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5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7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8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6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0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8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7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89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0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9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99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0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0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5654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12985" y="3799587"/>
            <a:ext cx="7918031" cy="908891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612985" y="2733181"/>
            <a:ext cx="7918031" cy="543026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826035"/>
      </p:ext>
    </p:extLst>
  </p:cSld>
  <p:clrMapOvr>
    <a:masterClrMapping/>
  </p:clrMapOvr>
  <p:transition>
    <p:wip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0/5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-1" y="1"/>
            <a:ext cx="4572001" cy="5143499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035045" y="1456438"/>
            <a:ext cx="3629303" cy="2957096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021221" y="90484"/>
            <a:ext cx="3643127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534404"/>
      </p:ext>
    </p:extLst>
  </p:cSld>
  <p:clrMapOvr>
    <a:masterClrMapping/>
  </p:clrMapOvr>
  <p:transition>
    <p:wip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0/6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4223000" y="1456438"/>
            <a:ext cx="4250109" cy="301646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0" y="1456438"/>
            <a:ext cx="3143250" cy="3016469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947543"/>
      </p:ext>
    </p:extLst>
  </p:cSld>
  <p:clrMapOvr>
    <a:masterClrMapping/>
  </p:clrMapOvr>
  <p:transition>
    <p:wip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0/4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05546" y="1456438"/>
            <a:ext cx="3409805" cy="29867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628651" y="1456438"/>
            <a:ext cx="4083050" cy="298675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2710210"/>
      </p:ext>
    </p:extLst>
  </p:cSld>
  <p:clrMapOvr>
    <a:masterClrMapping/>
  </p:clrMapOvr>
  <p:transition>
    <p:wip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half" idx="16" hasCustomPrompt="1"/>
          </p:nvPr>
        </p:nvSpPr>
        <p:spPr>
          <a:xfrm>
            <a:off x="4526599" y="4091664"/>
            <a:ext cx="3743945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Текст  2"/>
          <p:cNvSpPr>
            <a:spLocks noGrp="1"/>
          </p:cNvSpPr>
          <p:nvPr>
            <p:ph type="body" sz="quarter" idx="3" hasCustomPrompt="1"/>
          </p:nvPr>
        </p:nvSpPr>
        <p:spPr>
          <a:xfrm>
            <a:off x="4526599" y="3279520"/>
            <a:ext cx="3743945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4629151" y="1252834"/>
            <a:ext cx="3440744" cy="202668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half" idx="15" hasCustomPrompt="1"/>
          </p:nvPr>
        </p:nvSpPr>
        <p:spPr>
          <a:xfrm>
            <a:off x="527289" y="4091664"/>
            <a:ext cx="3689869" cy="705944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527291" y="3279520"/>
            <a:ext cx="3689868" cy="511643"/>
          </a:xfrm>
        </p:spPr>
        <p:txBody>
          <a:bodyPr anchor="b">
            <a:noAutofit/>
          </a:bodyPr>
          <a:lstStyle>
            <a:lvl1pPr marL="0" indent="0">
              <a:buNone/>
              <a:defRPr sz="1400" b="1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628651" y="1245448"/>
            <a:ext cx="3364022" cy="203591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816220"/>
      </p:ext>
    </p:extLst>
  </p:cSld>
  <p:clrMapOvr>
    <a:masterClrMapping/>
  </p:clrMapOvr>
  <p:transition>
    <p:wip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итуац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Картинка  1"/>
          <p:cNvSpPr>
            <a:spLocks noGrp="1"/>
          </p:cNvSpPr>
          <p:nvPr>
            <p:ph type="pic" sz="quarter" idx="16" hasCustomPrompt="1"/>
          </p:nvPr>
        </p:nvSpPr>
        <p:spPr>
          <a:xfrm>
            <a:off x="4622443" y="3126139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4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4622443" y="4572329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Картинка  2"/>
          <p:cNvSpPr>
            <a:spLocks noGrp="1"/>
          </p:cNvSpPr>
          <p:nvPr>
            <p:ph type="pic" sz="quarter" idx="15" hasCustomPrompt="1"/>
          </p:nvPr>
        </p:nvSpPr>
        <p:spPr>
          <a:xfrm>
            <a:off x="933148" y="312662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2"/>
          <p:cNvSpPr>
            <a:spLocks noGrp="1"/>
          </p:cNvSpPr>
          <p:nvPr>
            <p:ph type="body" idx="17" hasCustomPrompt="1"/>
          </p:nvPr>
        </p:nvSpPr>
        <p:spPr>
          <a:xfrm>
            <a:off x="933148" y="4572989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3"/>
          <p:cNvSpPr>
            <a:spLocks noGrp="1"/>
          </p:cNvSpPr>
          <p:nvPr>
            <p:ph type="pic" sz="quarter" idx="14" hasCustomPrompt="1"/>
          </p:nvPr>
        </p:nvSpPr>
        <p:spPr>
          <a:xfrm>
            <a:off x="4622443" y="1198372"/>
            <a:ext cx="3396485" cy="175888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0" name="Текст  3"/>
          <p:cNvSpPr>
            <a:spLocks noGrp="1"/>
          </p:cNvSpPr>
          <p:nvPr>
            <p:ph type="body" sz="quarter" idx="3" hasCustomPrompt="1"/>
          </p:nvPr>
        </p:nvSpPr>
        <p:spPr>
          <a:xfrm>
            <a:off x="4622443" y="2644562"/>
            <a:ext cx="3396485" cy="312690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3" hasCustomPrompt="1"/>
          </p:nvPr>
        </p:nvSpPr>
        <p:spPr>
          <a:xfrm>
            <a:off x="933148" y="1198855"/>
            <a:ext cx="3396485" cy="175888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 dirty="0"/>
              <a:t>Нажмите на иконку чтобы добавить картинку</a:t>
            </a:r>
          </a:p>
        </p:txBody>
      </p:sp>
      <p:sp>
        <p:nvSpPr>
          <p:cNvPr id="19" name="Текст  4"/>
          <p:cNvSpPr>
            <a:spLocks noGrp="1"/>
          </p:cNvSpPr>
          <p:nvPr>
            <p:ph type="body" idx="1" hasCustomPrompt="1"/>
          </p:nvPr>
        </p:nvSpPr>
        <p:spPr>
          <a:xfrm>
            <a:off x="933148" y="2645222"/>
            <a:ext cx="3396485" cy="312031"/>
          </a:xfrm>
          <a:solidFill>
            <a:schemeClr val="accent1">
              <a:lumMod val="75000"/>
              <a:alpha val="89804"/>
            </a:schemeClr>
          </a:solidFill>
        </p:spPr>
        <p:txBody>
          <a:bodyPr anchor="b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7729146"/>
      </p:ext>
    </p:extLst>
  </p:cSld>
  <p:clrMapOvr>
    <a:masterClrMapping/>
  </p:clrMapOvr>
  <p:transition>
    <p:wip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 1"/>
          <p:cNvSpPr>
            <a:spLocks noGrp="1"/>
          </p:cNvSpPr>
          <p:nvPr>
            <p:ph type="body" sz="quarter" idx="18" hasCustomPrompt="1"/>
          </p:nvPr>
        </p:nvSpPr>
        <p:spPr>
          <a:xfrm>
            <a:off x="6075819" y="4089818"/>
            <a:ext cx="2573449" cy="719202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idx="21" hasCustomPrompt="1"/>
          </p:nvPr>
        </p:nvSpPr>
        <p:spPr>
          <a:xfrm>
            <a:off x="6068901" y="3815722"/>
            <a:ext cx="2580368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Картинка  1"/>
          <p:cNvSpPr>
            <a:spLocks noGrp="1"/>
          </p:cNvSpPr>
          <p:nvPr>
            <p:ph type="pic" sz="quarter" idx="12" hasCustomPrompt="1"/>
          </p:nvPr>
        </p:nvSpPr>
        <p:spPr>
          <a:xfrm>
            <a:off x="6142381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7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3342833" y="4089819"/>
            <a:ext cx="2539448" cy="71920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4"/>
          <p:cNvSpPr>
            <a:spLocks noGrp="1"/>
          </p:cNvSpPr>
          <p:nvPr>
            <p:ph type="body" idx="20" hasCustomPrompt="1"/>
          </p:nvPr>
        </p:nvSpPr>
        <p:spPr>
          <a:xfrm>
            <a:off x="3338572" y="3815722"/>
            <a:ext cx="253679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3409394" y="2046061"/>
            <a:ext cx="2374161" cy="1611094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553705" y="4089818"/>
            <a:ext cx="2527277" cy="719202"/>
          </a:xfrm>
        </p:spPr>
        <p:txBody>
          <a:bodyPr wrap="square"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57175" indent="0" algn="l">
              <a:buNone/>
              <a:defRPr sz="900"/>
            </a:lvl2pPr>
            <a:lvl3pPr marL="514350" indent="0" algn="l">
              <a:buNone/>
              <a:defRPr sz="900"/>
            </a:lvl3pPr>
            <a:lvl4pPr marL="771525" indent="0" algn="l">
              <a:buNone/>
              <a:defRPr sz="900"/>
            </a:lvl4pPr>
            <a:lvl5pPr marL="1028700" indent="0" algn="l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6"/>
          <p:cNvSpPr>
            <a:spLocks noGrp="1"/>
          </p:cNvSpPr>
          <p:nvPr>
            <p:ph type="body" idx="1" hasCustomPrompt="1"/>
          </p:nvPr>
        </p:nvSpPr>
        <p:spPr>
          <a:xfrm>
            <a:off x="556362" y="3815722"/>
            <a:ext cx="2524620" cy="281933"/>
          </a:xfrm>
        </p:spPr>
        <p:txBody>
          <a:bodyPr anchor="b">
            <a:noAutofit/>
          </a:bodyPr>
          <a:lstStyle>
            <a:lvl1pPr marL="0" indent="0">
              <a:buNone/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57175" indent="0">
              <a:buNone/>
              <a:defRPr sz="1100" b="1"/>
            </a:lvl2pPr>
            <a:lvl3pPr marL="514350" indent="0">
              <a:buNone/>
              <a:defRPr sz="1000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3"/>
          <p:cNvSpPr>
            <a:spLocks noGrp="1"/>
          </p:cNvSpPr>
          <p:nvPr>
            <p:ph type="pic" sz="quarter" idx="10" hasCustomPrompt="1"/>
          </p:nvPr>
        </p:nvSpPr>
        <p:spPr>
          <a:xfrm>
            <a:off x="629843" y="2046060"/>
            <a:ext cx="2374161" cy="16110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7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510779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65268"/>
      </p:ext>
    </p:extLst>
  </p:cSld>
  <p:clrMapOvr>
    <a:masterClrMapping/>
  </p:clrMapOvr>
  <p:transition>
    <p:wip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четыр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4014433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319739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4014434"/>
            <a:ext cx="1571128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4014435"/>
            <a:ext cx="1571043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4014435"/>
            <a:ext cx="1570685" cy="309316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313927"/>
            <a:ext cx="1571128" cy="15711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40190"/>
      </p:ext>
    </p:extLst>
  </p:cSld>
  <p:clrMapOvr>
    <a:masterClrMapping/>
  </p:clrMapOvr>
  <p:transition>
    <p:wip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дукты - плит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518695" y="3697284"/>
            <a:ext cx="2017814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6518695" y="3094864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815514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2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445239" y="3697282"/>
            <a:ext cx="2029485" cy="1001180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22" hasCustomPrompt="1"/>
          </p:nvPr>
        </p:nvSpPr>
        <p:spPr>
          <a:xfrm>
            <a:off x="2444751" y="3119437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Картинка  2"/>
          <p:cNvSpPr>
            <a:spLocks noGrp="1"/>
          </p:cNvSpPr>
          <p:nvPr>
            <p:ph type="pic" sz="quarter" idx="11" hasCustomPrompt="1"/>
          </p:nvPr>
        </p:nvSpPr>
        <p:spPr>
          <a:xfrm>
            <a:off x="742057" y="3181907"/>
            <a:ext cx="1571128" cy="145334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6518695" y="1870966"/>
            <a:ext cx="2017814" cy="96393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6518695" y="1278529"/>
            <a:ext cx="2017814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4815516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Текст  7"/>
          <p:cNvSpPr>
            <a:spLocks noGrp="1"/>
          </p:cNvSpPr>
          <p:nvPr>
            <p:ph type="body" sz="quarter" idx="16" hasCustomPrompt="1"/>
          </p:nvPr>
        </p:nvSpPr>
        <p:spPr>
          <a:xfrm>
            <a:off x="2445239" y="1870967"/>
            <a:ext cx="2029485" cy="9639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8"/>
          <p:cNvSpPr>
            <a:spLocks noGrp="1"/>
          </p:cNvSpPr>
          <p:nvPr>
            <p:ph type="body" sz="quarter" idx="20" hasCustomPrompt="1"/>
          </p:nvPr>
        </p:nvSpPr>
        <p:spPr>
          <a:xfrm>
            <a:off x="2444751" y="1295806"/>
            <a:ext cx="2030758" cy="309563"/>
          </a:xfrm>
        </p:spPr>
        <p:txBody>
          <a:bodyPr>
            <a:noAutofit/>
          </a:bodyPr>
          <a:lstStyle>
            <a:lvl1pPr marL="0" indent="0">
              <a:buNone/>
              <a:defRPr sz="1200" b="1"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42059" y="1390803"/>
            <a:ext cx="1571128" cy="14232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885635"/>
      </p:ext>
    </p:extLst>
  </p:cSld>
  <p:clrMapOvr>
    <a:masterClrMapping/>
  </p:clrMapOvr>
  <p:transition>
    <p:wip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Виде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Видео  1"/>
          <p:cNvSpPr>
            <a:spLocks noGrp="1"/>
          </p:cNvSpPr>
          <p:nvPr>
            <p:ph type="media" sz="quarter" idx="20" hasCustomPrompt="1"/>
          </p:nvPr>
        </p:nvSpPr>
        <p:spPr>
          <a:xfrm>
            <a:off x="3223504" y="1533949"/>
            <a:ext cx="5317007" cy="3050174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видео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24479" y="1449045"/>
            <a:ext cx="2308192" cy="272007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7918031" cy="852593"/>
          </a:xfrm>
        </p:spPr>
        <p:txBody>
          <a:bodyPr anchor="b">
            <a:no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141942"/>
      </p:ext>
    </p:extLst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лючевая мысл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en-US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1" hasCustomPrompt="1"/>
          </p:nvPr>
        </p:nvSpPr>
        <p:spPr>
          <a:xfrm>
            <a:off x="5568951" y="2718487"/>
            <a:ext cx="2492869" cy="1798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623" y="2299096"/>
            <a:ext cx="2194197" cy="272654"/>
          </a:xfrm>
        </p:spPr>
        <p:txBody>
          <a:bodyPr>
            <a:noAutofit/>
          </a:bodyPr>
          <a:lstStyle>
            <a:lvl1pPr algn="l">
              <a:defRPr sz="1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493638"/>
      </p:ext>
    </p:extLst>
  </p:cSld>
  <p:clrMapOvr>
    <a:masterClrMapping/>
  </p:clrMapOvr>
  <p:transition>
    <p:wip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6988858" y="3880033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6988859" y="2185340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4895295" y="3880034"/>
            <a:ext cx="1571128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2"/>
          <p:cNvSpPr>
            <a:spLocks noGrp="1"/>
          </p:cNvSpPr>
          <p:nvPr>
            <p:ph type="pic" sz="quarter" idx="12" hasCustomPrompt="1"/>
          </p:nvPr>
        </p:nvSpPr>
        <p:spPr>
          <a:xfrm>
            <a:off x="4895296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1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2801734" y="3880035"/>
            <a:ext cx="1571043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3"/>
          <p:cNvSpPr>
            <a:spLocks noGrp="1"/>
          </p:cNvSpPr>
          <p:nvPr>
            <p:ph type="pic" sz="quarter" idx="11" hasCustomPrompt="1"/>
          </p:nvPr>
        </p:nvSpPr>
        <p:spPr>
          <a:xfrm>
            <a:off x="2801734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708172" y="3880035"/>
            <a:ext cx="1570685" cy="807833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Картинка  4"/>
          <p:cNvSpPr>
            <a:spLocks noGrp="1"/>
          </p:cNvSpPr>
          <p:nvPr>
            <p:ph type="pic" sz="quarter" idx="10" hasCustomPrompt="1"/>
          </p:nvPr>
        </p:nvSpPr>
        <p:spPr>
          <a:xfrm>
            <a:off x="708172" y="2179528"/>
            <a:ext cx="1571128" cy="1571128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5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65701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6433243"/>
      </p:ext>
    </p:extLst>
  </p:cSld>
  <p:clrMapOvr>
    <a:masterClrMapping/>
  </p:clrMapOvr>
  <p:transition>
    <p:wip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роцес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 1"/>
          <p:cNvSpPr>
            <a:spLocks noGrp="1"/>
          </p:cNvSpPr>
          <p:nvPr>
            <p:ph type="body" sz="quarter" idx="20" hasCustomPrompt="1"/>
          </p:nvPr>
        </p:nvSpPr>
        <p:spPr>
          <a:xfrm>
            <a:off x="7167866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Картинка  1"/>
          <p:cNvSpPr>
            <a:spLocks noGrp="1"/>
          </p:cNvSpPr>
          <p:nvPr>
            <p:ph type="pic" sz="quarter" idx="14" hasCustomPrompt="1"/>
          </p:nvPr>
        </p:nvSpPr>
        <p:spPr>
          <a:xfrm>
            <a:off x="7221656" y="2356679"/>
            <a:ext cx="1080000" cy="1080000"/>
          </a:xfrm>
          <a:prstGeom prst="roundRect">
            <a:avLst>
              <a:gd name="adj" fmla="val 1359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5" name="Текст  2"/>
          <p:cNvSpPr>
            <a:spLocks noGrp="1"/>
          </p:cNvSpPr>
          <p:nvPr>
            <p:ph type="body" sz="quarter" idx="19" hasCustomPrompt="1"/>
          </p:nvPr>
        </p:nvSpPr>
        <p:spPr>
          <a:xfrm>
            <a:off x="554088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2"/>
          <p:cNvSpPr>
            <a:spLocks noGrp="1"/>
          </p:cNvSpPr>
          <p:nvPr>
            <p:ph type="pic" sz="quarter" idx="13" hasCustomPrompt="1"/>
          </p:nvPr>
        </p:nvSpPr>
        <p:spPr>
          <a:xfrm>
            <a:off x="5594674" y="2356679"/>
            <a:ext cx="1080000" cy="1080000"/>
          </a:xfrm>
          <a:prstGeom prst="roundRect">
            <a:avLst>
              <a:gd name="adj" fmla="val 3060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3"/>
          <p:cNvSpPr>
            <a:spLocks noGrp="1"/>
          </p:cNvSpPr>
          <p:nvPr>
            <p:ph type="body" sz="quarter" idx="18" hasCustomPrompt="1"/>
          </p:nvPr>
        </p:nvSpPr>
        <p:spPr>
          <a:xfrm>
            <a:off x="3913905" y="3631844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3"/>
          <p:cNvSpPr>
            <a:spLocks noGrp="1"/>
          </p:cNvSpPr>
          <p:nvPr>
            <p:ph type="pic" sz="quarter" idx="12" hasCustomPrompt="1"/>
          </p:nvPr>
        </p:nvSpPr>
        <p:spPr>
          <a:xfrm>
            <a:off x="3967694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Текст  4"/>
          <p:cNvSpPr>
            <a:spLocks noGrp="1"/>
          </p:cNvSpPr>
          <p:nvPr>
            <p:ph type="body" sz="quarter" idx="17" hasCustomPrompt="1"/>
          </p:nvPr>
        </p:nvSpPr>
        <p:spPr>
          <a:xfrm>
            <a:off x="2286924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Картинка  4"/>
          <p:cNvSpPr>
            <a:spLocks noGrp="1"/>
          </p:cNvSpPr>
          <p:nvPr>
            <p:ph type="pic" sz="quarter" idx="11" hasCustomPrompt="1"/>
          </p:nvPr>
        </p:nvSpPr>
        <p:spPr>
          <a:xfrm>
            <a:off x="2340715" y="2356679"/>
            <a:ext cx="1080000" cy="1080000"/>
          </a:xfrm>
          <a:prstGeom prst="roundRect">
            <a:avLst>
              <a:gd name="adj" fmla="val 2493"/>
            </a:avLst>
          </a:prstGeo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2" name="Текст  5"/>
          <p:cNvSpPr>
            <a:spLocks noGrp="1"/>
          </p:cNvSpPr>
          <p:nvPr>
            <p:ph type="body" sz="quarter" idx="16" hasCustomPrompt="1"/>
          </p:nvPr>
        </p:nvSpPr>
        <p:spPr>
          <a:xfrm>
            <a:off x="659945" y="3628393"/>
            <a:ext cx="1080000" cy="807833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6" name="Картинка  5"/>
          <p:cNvSpPr>
            <a:spLocks noGrp="1"/>
          </p:cNvSpPr>
          <p:nvPr>
            <p:ph type="pic" sz="quarter" idx="10" hasCustomPrompt="1"/>
          </p:nvPr>
        </p:nvSpPr>
        <p:spPr>
          <a:xfrm>
            <a:off x="713223" y="2356679"/>
            <a:ext cx="1080000" cy="1080000"/>
          </a:xfrm>
          <a:prstGeom prst="roundRect">
            <a:avLst>
              <a:gd name="adj" fmla="val 1926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7" name="Текст  6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467400"/>
      </p:ext>
    </p:extLst>
  </p:cSld>
  <p:clrMapOvr>
    <a:masterClrMapping/>
  </p:clrMapOvr>
  <p:transition>
    <p:wip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4509390" y="4181189"/>
            <a:ext cx="3216127" cy="309316"/>
          </a:xfrm>
        </p:spPr>
        <p:txBody>
          <a:bodyPr>
            <a:noAutofit/>
          </a:bodyPr>
          <a:lstStyle>
            <a:lvl1pPr marL="0" indent="0" algn="r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1589429" y="3257551"/>
            <a:ext cx="6136088" cy="856550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3924000" y="1634862"/>
            <a:ext cx="1215000" cy="12150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310890"/>
      </p:ext>
    </p:extLst>
  </p:cSld>
  <p:clrMapOvr>
    <a:masterClrMapping/>
  </p:clrMapOvr>
  <p:transition>
    <p:wip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итата -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quarter" idx="14" hasCustomPrompt="1"/>
          </p:nvPr>
        </p:nvSpPr>
        <p:spPr>
          <a:xfrm>
            <a:off x="3528719" y="3870503"/>
            <a:ext cx="3216127" cy="309316"/>
          </a:xfrm>
        </p:spPr>
        <p:txBody>
          <a:bodyPr>
            <a:noAutofit/>
          </a:bodyPr>
          <a:lstStyle>
            <a:lvl1pPr marL="0" indent="0" algn="l">
              <a:buNone/>
              <a:defRPr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3523802" y="2903763"/>
            <a:ext cx="4991549" cy="883046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677101" y="2898064"/>
            <a:ext cx="1177448" cy="1177448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9" name="Текст  3"/>
          <p:cNvSpPr>
            <a:spLocks noGrp="1"/>
          </p:cNvSpPr>
          <p:nvPr>
            <p:ph type="body" sz="quarter" idx="23" hasCustomPrompt="1"/>
          </p:nvPr>
        </p:nvSpPr>
        <p:spPr>
          <a:xfrm>
            <a:off x="599135" y="1384447"/>
            <a:ext cx="7917656" cy="611537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 algn="l"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208772"/>
      </p:ext>
    </p:extLst>
  </p:cSld>
  <p:clrMapOvr>
    <a:masterClrMapping/>
  </p:clrMapOvr>
  <p:transition>
    <p:wip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Миссия компан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lang="ru-RU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quarter" idx="16" hasCustomPrompt="1"/>
          </p:nvPr>
        </p:nvSpPr>
        <p:spPr>
          <a:xfrm>
            <a:off x="1632503" y="2018257"/>
            <a:ext cx="5703800" cy="1559831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 algn="ctr">
              <a:buNone/>
              <a:defRPr sz="900"/>
            </a:lvl2pPr>
            <a:lvl3pPr marL="514350" indent="0" algn="ctr">
              <a:buNone/>
              <a:defRPr sz="900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6846154"/>
      </p:ext>
    </p:extLst>
  </p:cSld>
  <p:clrMapOvr>
    <a:masterClrMapping/>
  </p:clrMapOvr>
  <p:transition>
    <p:wip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начал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2341957" y="3983537"/>
            <a:ext cx="2242466" cy="61579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2"/>
          <p:cNvSpPr>
            <a:spLocks noGrp="1"/>
          </p:cNvSpPr>
          <p:nvPr>
            <p:ph type="body" sz="quarter" idx="18" hasCustomPrompt="1"/>
          </p:nvPr>
        </p:nvSpPr>
        <p:spPr>
          <a:xfrm>
            <a:off x="2341958" y="3705024"/>
            <a:ext cx="2062581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5106987" y="3140000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21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008930" y="3545000"/>
            <a:ext cx="1215000" cy="1215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5" name="Текст  3"/>
          <p:cNvSpPr>
            <a:spLocks noGrp="1"/>
          </p:cNvSpPr>
          <p:nvPr>
            <p:ph type="body" sz="quarter" idx="17" hasCustomPrompt="1"/>
          </p:nvPr>
        </p:nvSpPr>
        <p:spPr>
          <a:xfrm>
            <a:off x="5027106" y="2338086"/>
            <a:ext cx="3488245" cy="748015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4"/>
          <p:cNvSpPr>
            <a:spLocks noGrp="1"/>
          </p:cNvSpPr>
          <p:nvPr>
            <p:ph type="body" sz="quarter" idx="16" hasCustomPrompt="1"/>
          </p:nvPr>
        </p:nvSpPr>
        <p:spPr>
          <a:xfrm>
            <a:off x="5027107" y="1985912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5"/>
          <p:cNvSpPr>
            <a:spLocks noGrp="1"/>
          </p:cNvSpPr>
          <p:nvPr>
            <p:ph type="body" sz="quarter" idx="15" hasCustomPrompt="1"/>
          </p:nvPr>
        </p:nvSpPr>
        <p:spPr>
          <a:xfrm>
            <a:off x="1766062" y="1968331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454124"/>
      </p:ext>
    </p:extLst>
  </p:cSld>
  <p:clrMapOvr>
    <a:masterClrMapping/>
  </p:clrMapOvr>
  <p:transition>
    <p:wip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продол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1155723" y="3237899"/>
            <a:ext cx="2970000" cy="16200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4921675" y="850852"/>
            <a:ext cx="2970000" cy="1620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4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4850089" y="3237899"/>
            <a:ext cx="3488245" cy="1361097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4850090" y="2885725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7" name="Текст  3"/>
          <p:cNvSpPr>
            <a:spLocks noGrp="1"/>
          </p:cNvSpPr>
          <p:nvPr>
            <p:ph type="body" sz="quarter" idx="15" hasCustomPrompt="1"/>
          </p:nvPr>
        </p:nvSpPr>
        <p:spPr>
          <a:xfrm>
            <a:off x="2014232" y="288567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6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717359" y="769618"/>
            <a:ext cx="3488245" cy="1429415"/>
          </a:xfrm>
        </p:spPr>
        <p:txBody>
          <a:bodyPr>
            <a:normAutofit/>
          </a:bodyPr>
          <a:lstStyle>
            <a:lvl1pPr algn="r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8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4850089" y="419656"/>
            <a:ext cx="2176463" cy="337925"/>
          </a:xfrm>
        </p:spPr>
        <p:txBody>
          <a:bodyPr>
            <a:normAutofit/>
          </a:bodyPr>
          <a:lstStyle>
            <a:lvl1pPr algn="l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5" name="Текст  6"/>
          <p:cNvSpPr>
            <a:spLocks noGrp="1"/>
          </p:cNvSpPr>
          <p:nvPr>
            <p:ph type="body" sz="quarter" idx="18" hasCustomPrompt="1"/>
          </p:nvPr>
        </p:nvSpPr>
        <p:spPr>
          <a:xfrm>
            <a:off x="1155724" y="419656"/>
            <a:ext cx="3049880" cy="337925"/>
          </a:xfrm>
        </p:spPr>
        <p:txBody>
          <a:bodyPr>
            <a:normAutofit/>
          </a:bodyPr>
          <a:lstStyle>
            <a:lvl1pPr algn="r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81837"/>
      </p:ext>
    </p:extLst>
  </p:cSld>
  <p:clrMapOvr>
    <a:masterClrMapping/>
  </p:clrMapOvr>
  <p:transition>
    <p:wip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стория событий - сейча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6213390" y="3334369"/>
            <a:ext cx="2418746" cy="118296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4" name="Текст  2"/>
          <p:cNvSpPr>
            <a:spLocks noGrp="1"/>
          </p:cNvSpPr>
          <p:nvPr>
            <p:ph type="body" sz="quarter" idx="16" hasCustomPrompt="1"/>
          </p:nvPr>
        </p:nvSpPr>
        <p:spPr>
          <a:xfrm>
            <a:off x="6213391" y="2989650"/>
            <a:ext cx="2083299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9" name="Картинка  1"/>
          <p:cNvSpPr>
            <a:spLocks noGrp="1"/>
          </p:cNvSpPr>
          <p:nvPr>
            <p:ph type="pic" sz="quarter" idx="15" hasCustomPrompt="1"/>
          </p:nvPr>
        </p:nvSpPr>
        <p:spPr>
          <a:xfrm>
            <a:off x="4927715" y="2930016"/>
            <a:ext cx="1080000" cy="1080000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buNone/>
              <a:defRPr sz="90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0" name="Текст  3"/>
          <p:cNvSpPr>
            <a:spLocks noGrp="1"/>
          </p:cNvSpPr>
          <p:nvPr>
            <p:ph type="body" sz="quarter" idx="20" hasCustomPrompt="1"/>
          </p:nvPr>
        </p:nvSpPr>
        <p:spPr>
          <a:xfrm>
            <a:off x="2118593" y="298965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4868080" y="777913"/>
            <a:ext cx="3488245" cy="1518026"/>
          </a:xfrm>
        </p:spPr>
        <p:txBody>
          <a:bodyPr>
            <a:normAutofit/>
          </a:bodyPr>
          <a:lstStyle>
            <a:lvl1pPr algn="l">
              <a:defRPr sz="1200" b="0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Картинка  2"/>
          <p:cNvSpPr>
            <a:spLocks noGrp="1"/>
          </p:cNvSpPr>
          <p:nvPr>
            <p:ph type="pic" sz="quarter" idx="14" hasCustomPrompt="1"/>
          </p:nvPr>
        </p:nvSpPr>
        <p:spPr>
          <a:xfrm>
            <a:off x="1262111" y="1066197"/>
            <a:ext cx="2970000" cy="16200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6" name="Текст  5"/>
          <p:cNvSpPr>
            <a:spLocks noGrp="1"/>
          </p:cNvSpPr>
          <p:nvPr>
            <p:ph type="body" sz="quarter" idx="18" hasCustomPrompt="1"/>
          </p:nvPr>
        </p:nvSpPr>
        <p:spPr>
          <a:xfrm>
            <a:off x="4868081" y="425740"/>
            <a:ext cx="3049880" cy="337925"/>
          </a:xfrm>
        </p:spPr>
        <p:txBody>
          <a:bodyPr>
            <a:normAutofit/>
          </a:bodyPr>
          <a:lstStyle>
            <a:lvl1pPr algn="l">
              <a:defRPr sz="12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6"/>
          <p:cNvSpPr>
            <a:spLocks noGrp="1"/>
          </p:cNvSpPr>
          <p:nvPr>
            <p:ph type="body" sz="quarter" idx="21" hasCustomPrompt="1"/>
          </p:nvPr>
        </p:nvSpPr>
        <p:spPr>
          <a:xfrm>
            <a:off x="2118593" y="424820"/>
            <a:ext cx="2176463" cy="337925"/>
          </a:xfrm>
        </p:spPr>
        <p:txBody>
          <a:bodyPr>
            <a:normAutofit/>
          </a:bodyPr>
          <a:lstStyle>
            <a:lvl1pPr algn="r">
              <a:defRPr sz="1400" b="1" baseline="0"/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863655"/>
      </p:ext>
    </p:extLst>
  </p:cSld>
  <p:clrMapOvr>
    <a:masterClrMapping/>
  </p:clrMapOvr>
  <p:transition>
    <p:wip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Резюм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 1"/>
          <p:cNvSpPr>
            <a:spLocks noGrp="1"/>
          </p:cNvSpPr>
          <p:nvPr>
            <p:ph type="body" sz="quarter" idx="17" hasCustomPrompt="1"/>
          </p:nvPr>
        </p:nvSpPr>
        <p:spPr>
          <a:xfrm>
            <a:off x="1063304" y="3784214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2"/>
          <p:cNvSpPr>
            <a:spLocks noGrp="1"/>
          </p:cNvSpPr>
          <p:nvPr>
            <p:ph type="body" sz="quarter" idx="15" hasCustomPrompt="1"/>
          </p:nvPr>
        </p:nvSpPr>
        <p:spPr>
          <a:xfrm>
            <a:off x="1063304" y="2978587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11" hasCustomPrompt="1"/>
          </p:nvPr>
        </p:nvSpPr>
        <p:spPr>
          <a:xfrm>
            <a:off x="1063304" y="2172961"/>
            <a:ext cx="4348955" cy="59483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38"/>
              </a:spcBef>
              <a:spcAft>
                <a:spcPts val="338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" name="Текст  4"/>
          <p:cNvSpPr>
            <a:spLocks noGrp="1"/>
          </p:cNvSpPr>
          <p:nvPr>
            <p:ph type="body" sz="quarter" idx="19" hasCustomPrompt="1"/>
          </p:nvPr>
        </p:nvSpPr>
        <p:spPr>
          <a:xfrm>
            <a:off x="596901" y="1340925"/>
            <a:ext cx="4815358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1" y="90485"/>
            <a:ext cx="4814939" cy="852593"/>
          </a:xfrm>
        </p:spPr>
        <p:txBody>
          <a:bodyPr anchor="b">
            <a:normAutofit/>
          </a:bodyPr>
          <a:lstStyle>
            <a:lvl1pPr>
              <a:defRPr sz="2400">
                <a:latin typeface="+mj-lt"/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14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137190" y="-6350"/>
            <a:ext cx="3007780" cy="5157000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815558"/>
      </p:ext>
    </p:extLst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Итогов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5122334" y="2"/>
            <a:ext cx="402166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257175" indent="0">
              <a:buNone/>
              <a:defRPr sz="1600"/>
            </a:lvl2pPr>
            <a:lvl3pPr marL="514350" indent="0">
              <a:buNone/>
              <a:defRPr sz="1400"/>
            </a:lvl3pPr>
            <a:lvl4pPr marL="771525" indent="0">
              <a:buNone/>
              <a:defRPr sz="1100"/>
            </a:lvl4pPr>
            <a:lvl5pPr marL="1028700" indent="0">
              <a:buNone/>
              <a:defRPr sz="1100"/>
            </a:lvl5pPr>
            <a:lvl6pPr marL="1285875" indent="0">
              <a:buNone/>
              <a:defRPr sz="1100"/>
            </a:lvl6pPr>
            <a:lvl7pPr marL="1543050" indent="0">
              <a:buNone/>
              <a:defRPr sz="1100"/>
            </a:lvl7pPr>
            <a:lvl8pPr marL="1800225" indent="0">
              <a:buNone/>
              <a:defRPr sz="1100"/>
            </a:lvl8pPr>
            <a:lvl9pPr marL="2057400" indent="0">
              <a:buNone/>
              <a:defRPr sz="11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4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836579" y="2498183"/>
            <a:ext cx="3852154" cy="2309493"/>
          </a:xfr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57175" indent="0">
              <a:buNone/>
              <a:defRPr sz="800"/>
            </a:lvl2pPr>
            <a:lvl3pPr marL="514350" indent="0">
              <a:buNone/>
              <a:defRPr sz="700"/>
            </a:lvl3pPr>
            <a:lvl4pPr marL="771525" indent="0">
              <a:buNone/>
              <a:defRPr sz="600"/>
            </a:lvl4pPr>
            <a:lvl5pPr marL="1028700" indent="0">
              <a:buNone/>
              <a:defRPr sz="600"/>
            </a:lvl5pPr>
            <a:lvl6pPr marL="1285875" indent="0">
              <a:buNone/>
              <a:defRPr sz="600"/>
            </a:lvl6pPr>
            <a:lvl7pPr marL="1543050" indent="0">
              <a:buNone/>
              <a:defRPr sz="600"/>
            </a:lvl7pPr>
            <a:lvl8pPr marL="1800225" indent="0">
              <a:buNone/>
              <a:defRPr sz="600"/>
            </a:lvl8pPr>
            <a:lvl9pPr marL="2057400" indent="0">
              <a:buNone/>
              <a:defRPr sz="6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836579" y="878301"/>
            <a:ext cx="3852153" cy="110652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391070"/>
      </p:ext>
    </p:extLst>
  </p:cSld>
  <p:clrMapOvr>
    <a:masterClrMapping/>
  </p:clrMapOvr>
  <p:transition>
    <p:wip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итульный слайд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143000" y="3078956"/>
            <a:ext cx="6858000" cy="1241822"/>
          </a:xfrm>
        </p:spPr>
        <p:txBody>
          <a:bodyPr>
            <a:noAutofit/>
          </a:bodyPr>
          <a:lstStyle>
            <a:lvl1pPr marL="0" indent="0" algn="ctr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1143000" y="1065014"/>
            <a:ext cx="6858000" cy="1790700"/>
          </a:xfrm>
        </p:spPr>
        <p:txBody>
          <a:bodyPr anchor="b">
            <a:noAutofit/>
          </a:bodyPr>
          <a:lstStyle>
            <a:lvl1pPr algn="ctr">
              <a:defRPr sz="33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273133"/>
      </p:ext>
    </p:extLst>
  </p:cSld>
  <p:clrMapOvr>
    <a:masterClrMapping/>
  </p:clrMapOvr>
  <p:transition>
    <p:wip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Глава курса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Картинка 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13" name="Подзаголовок  1"/>
          <p:cNvSpPr>
            <a:spLocks noGrp="1"/>
          </p:cNvSpPr>
          <p:nvPr>
            <p:ph type="subTitle" idx="1" hasCustomPrompt="1"/>
          </p:nvPr>
        </p:nvSpPr>
        <p:spPr>
          <a:xfrm>
            <a:off x="1021373" y="3344083"/>
            <a:ext cx="5103159" cy="1241822"/>
          </a:xfrm>
        </p:spPr>
        <p:txBody>
          <a:bodyPr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Введите подзаголовок</a:t>
            </a:r>
            <a:endParaRPr lang="ru-RU" dirty="0"/>
          </a:p>
        </p:txBody>
      </p:sp>
      <p:sp>
        <p:nvSpPr>
          <p:cNvPr id="12" name="Заголовок"/>
          <p:cNvSpPr>
            <a:spLocks noGrp="1"/>
          </p:cNvSpPr>
          <p:nvPr>
            <p:ph type="ctrTitle" hasCustomPrompt="1"/>
          </p:nvPr>
        </p:nvSpPr>
        <p:spPr>
          <a:xfrm>
            <a:off x="997663" y="1930708"/>
            <a:ext cx="7155737" cy="1031169"/>
          </a:xfrm>
        </p:spPr>
        <p:txBody>
          <a:bodyPr anchor="t">
            <a:noAutofit/>
          </a:bodyPr>
          <a:lstStyle>
            <a:lvl1pPr algn="l"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sz="quarter" idx="10" hasCustomPrompt="1"/>
          </p:nvPr>
        </p:nvSpPr>
        <p:spPr>
          <a:xfrm>
            <a:off x="997744" y="901304"/>
            <a:ext cx="3610832" cy="439340"/>
          </a:xfrm>
        </p:spPr>
        <p:txBody>
          <a:bodyPr>
            <a:noAutofit/>
          </a:bodyPr>
          <a:lstStyle>
            <a:lvl1pPr marL="0" indent="0">
              <a:buNone/>
              <a:defRPr sz="2100" b="0">
                <a:solidFill>
                  <a:schemeClr val="bg1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1129436"/>
      </p:ext>
    </p:extLst>
  </p:cSld>
  <p:clrMapOvr>
    <a:masterClrMapping/>
  </p:clrMapOvr>
  <p:transition>
    <p:wip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6312601" y="-2094"/>
            <a:ext cx="2831399" cy="514559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35" name="Текст  1"/>
          <p:cNvSpPr>
            <a:spLocks noGrp="1"/>
          </p:cNvSpPr>
          <p:nvPr>
            <p:ph type="body" sz="quarter" idx="35" hasCustomPrompt="1"/>
          </p:nvPr>
        </p:nvSpPr>
        <p:spPr>
          <a:xfrm>
            <a:off x="694711" y="4174352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34" name="Текст  2"/>
          <p:cNvSpPr>
            <a:spLocks noGrp="1"/>
          </p:cNvSpPr>
          <p:nvPr>
            <p:ph type="body" sz="quarter" idx="34" hasCustomPrompt="1"/>
          </p:nvPr>
        </p:nvSpPr>
        <p:spPr>
          <a:xfrm>
            <a:off x="694711" y="3535426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3"/>
          <p:cNvSpPr>
            <a:spLocks noGrp="1"/>
          </p:cNvSpPr>
          <p:nvPr>
            <p:ph type="body" sz="quarter" idx="33" hasCustomPrompt="1"/>
          </p:nvPr>
        </p:nvSpPr>
        <p:spPr>
          <a:xfrm>
            <a:off x="694711" y="2896501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8" name="Текст  4"/>
          <p:cNvSpPr>
            <a:spLocks noGrp="1"/>
          </p:cNvSpPr>
          <p:nvPr>
            <p:ph type="body" sz="quarter" idx="32" hasCustomPrompt="1"/>
          </p:nvPr>
        </p:nvSpPr>
        <p:spPr>
          <a:xfrm>
            <a:off x="694711" y="2257575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5"/>
          <p:cNvSpPr>
            <a:spLocks noGrp="1"/>
          </p:cNvSpPr>
          <p:nvPr>
            <p:ph type="body" sz="quarter" idx="31" hasCustomPrompt="1"/>
          </p:nvPr>
        </p:nvSpPr>
        <p:spPr>
          <a:xfrm>
            <a:off x="682080" y="1618649"/>
            <a:ext cx="4602490" cy="416030"/>
          </a:xfrm>
          <a:prstGeom prst="roundRect">
            <a:avLst>
              <a:gd name="adj" fmla="val 4771"/>
            </a:avLst>
          </a:prstGeom>
          <a:noFill/>
        </p:spPr>
        <p:txBody>
          <a:bodyPr lIns="162000" anchor="ctr" anchorCtr="0">
            <a:noAutofit/>
          </a:bodyPr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5pPr marL="1371600" indent="0">
              <a:buNone/>
              <a:defRPr/>
            </a:lvl5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8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3"/>
            <a:ext cx="5063090" cy="835347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9754262"/>
      </p:ext>
    </p:extLst>
  </p:cSld>
  <p:clrMapOvr>
    <a:masterClrMapping/>
  </p:clrMapOvr>
  <p:transition>
    <p:wip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Цел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 1"/>
          <p:cNvSpPr>
            <a:spLocks noGrp="1"/>
          </p:cNvSpPr>
          <p:nvPr>
            <p:ph type="body" sz="quarter" idx="24" hasCustomPrompt="1"/>
          </p:nvPr>
        </p:nvSpPr>
        <p:spPr>
          <a:xfrm>
            <a:off x="5471111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4" name="Текст  2"/>
          <p:cNvSpPr>
            <a:spLocks noGrp="1"/>
          </p:cNvSpPr>
          <p:nvPr>
            <p:ph type="body" sz="quarter" idx="23" hasCustomPrompt="1"/>
          </p:nvPr>
        </p:nvSpPr>
        <p:spPr>
          <a:xfrm>
            <a:off x="5471111" y="2987314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3" name="Текст  3"/>
          <p:cNvSpPr>
            <a:spLocks noGrp="1"/>
          </p:cNvSpPr>
          <p:nvPr>
            <p:ph type="body" sz="quarter" idx="22" hasCustomPrompt="1"/>
          </p:nvPr>
        </p:nvSpPr>
        <p:spPr>
          <a:xfrm>
            <a:off x="5471111" y="2193283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2" name="Текст  4"/>
          <p:cNvSpPr>
            <a:spLocks noGrp="1"/>
          </p:cNvSpPr>
          <p:nvPr>
            <p:ph type="body" sz="quarter" idx="21" hasCustomPrompt="1"/>
          </p:nvPr>
        </p:nvSpPr>
        <p:spPr>
          <a:xfrm>
            <a:off x="1232007" y="3829247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Текст  5"/>
          <p:cNvSpPr>
            <a:spLocks noGrp="1"/>
          </p:cNvSpPr>
          <p:nvPr>
            <p:ph type="body" sz="quarter" idx="20" hasCustomPrompt="1"/>
          </p:nvPr>
        </p:nvSpPr>
        <p:spPr>
          <a:xfrm>
            <a:off x="1232007" y="3016480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29" name="Текст  6"/>
          <p:cNvSpPr>
            <a:spLocks noGrp="1"/>
          </p:cNvSpPr>
          <p:nvPr>
            <p:ph type="body" sz="quarter" idx="11" hasCustomPrompt="1"/>
          </p:nvPr>
        </p:nvSpPr>
        <p:spPr>
          <a:xfrm>
            <a:off x="1232657" y="2201171"/>
            <a:ext cx="3240000" cy="486000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450"/>
              </a:spcAft>
              <a:buNone/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Текст  7"/>
          <p:cNvSpPr>
            <a:spLocks noGrp="1"/>
          </p:cNvSpPr>
          <p:nvPr>
            <p:ph type="body" sz="quarter" idx="19" hasCustomPrompt="1"/>
          </p:nvPr>
        </p:nvSpPr>
        <p:spPr>
          <a:xfrm>
            <a:off x="597320" y="1513146"/>
            <a:ext cx="789779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7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95904"/>
      </p:ext>
    </p:extLst>
  </p:cSld>
  <p:clrMapOvr>
    <a:masterClrMapping/>
  </p:clrMapOvr>
  <p:transition>
    <p:wip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преде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quarter" idx="19" hasCustomPrompt="1"/>
          </p:nvPr>
        </p:nvSpPr>
        <p:spPr>
          <a:xfrm>
            <a:off x="597319" y="1427700"/>
            <a:ext cx="7918031" cy="502174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аблица"/>
          <p:cNvSpPr>
            <a:spLocks noGrp="1"/>
          </p:cNvSpPr>
          <p:nvPr>
            <p:ph type="tbl" sz="quarter" idx="20" hasCustomPrompt="1"/>
          </p:nvPr>
        </p:nvSpPr>
        <p:spPr>
          <a:xfrm>
            <a:off x="597694" y="2070498"/>
            <a:ext cx="7917656" cy="2736056"/>
          </a:xfr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Таблица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8552534"/>
      </p:ext>
    </p:extLst>
  </p:cSld>
  <p:clrMapOvr>
    <a:masterClrMapping/>
  </p:clrMapOvr>
  <p:transition>
    <p:wip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781814407"/>
      </p:ext>
    </p:extLst>
  </p:cSld>
  <p:clrMapOvr>
    <a:masterClrMapping/>
  </p:clrMapOvr>
  <p:transition>
    <p:wip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97320" y="90484"/>
            <a:ext cx="7918031" cy="852593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313124"/>
      </p:ext>
    </p:extLst>
  </p:cSld>
  <p:clrMapOvr>
    <a:masterClrMapping/>
  </p:clrMapOvr>
  <p:transition>
    <p:wip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/70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3638551" y="1"/>
            <a:ext cx="5506418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530681" y="1902706"/>
            <a:ext cx="2758621" cy="2923262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530681" y="409989"/>
            <a:ext cx="2758620" cy="955261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24034"/>
      </p:ext>
    </p:extLst>
  </p:cSld>
  <p:clrMapOvr>
    <a:masterClrMapping/>
  </p:clrMapOvr>
  <p:transition>
    <p:wip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/30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Картинка  1"/>
          <p:cNvSpPr>
            <a:spLocks noGrp="1"/>
          </p:cNvSpPr>
          <p:nvPr>
            <p:ph type="pic" idx="1" hasCustomPrompt="1"/>
          </p:nvPr>
        </p:nvSpPr>
        <p:spPr>
          <a:xfrm>
            <a:off x="1" y="1"/>
            <a:ext cx="3639497" cy="5143499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Нажмите на иконку чтобы добавить картинку</a:t>
            </a:r>
            <a:endParaRPr lang="ru-RU" dirty="0"/>
          </a:p>
        </p:txBody>
      </p:sp>
      <p:sp>
        <p:nvSpPr>
          <p:cNvPr id="5" name="Текст  1"/>
          <p:cNvSpPr>
            <a:spLocks noGrp="1"/>
          </p:cNvSpPr>
          <p:nvPr>
            <p:ph type="body" sz="half" idx="2" hasCustomPrompt="1"/>
          </p:nvPr>
        </p:nvSpPr>
        <p:spPr>
          <a:xfrm>
            <a:off x="4162892" y="1456438"/>
            <a:ext cx="4352458" cy="3170153"/>
          </a:xfr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ru-RU"/>
              <a:t>Введите текст</a:t>
            </a:r>
            <a:endParaRPr lang="ru-RU" dirty="0"/>
          </a:p>
        </p:txBody>
      </p:sp>
      <p:sp>
        <p:nvSpPr>
          <p:cNvPr id="10" name="Заголовок"/>
          <p:cNvSpPr>
            <a:spLocks noGrp="1"/>
          </p:cNvSpPr>
          <p:nvPr>
            <p:ph type="title" hasCustomPrompt="1"/>
          </p:nvPr>
        </p:nvSpPr>
        <p:spPr>
          <a:xfrm>
            <a:off x="4162892" y="90484"/>
            <a:ext cx="4352458" cy="852593"/>
          </a:xfrm>
        </p:spPr>
        <p:txBody>
          <a:bodyPr anchor="b">
            <a:noAutofit/>
          </a:bodyPr>
          <a:lstStyle>
            <a:lvl1pPr>
              <a:defRPr sz="2100"/>
            </a:lvl1pPr>
          </a:lstStyle>
          <a:p>
            <a:r>
              <a:rPr lang="ru-RU"/>
              <a:t>Введите заголовок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460269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tags" Target="../tags/tag33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6.xml"/><Relationship Id="rId3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81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5" Type="http://schemas.openxmlformats.org/officeDocument/2006/relationships/slideLayout" Target="../slideLayouts/slideLayout85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9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84.xml"/><Relationship Id="rId32" Type="http://schemas.openxmlformats.org/officeDocument/2006/relationships/tags" Target="../tags/tag63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23" Type="http://schemas.openxmlformats.org/officeDocument/2006/relationships/slideLayout" Target="../slideLayouts/slideLayout83.xml"/><Relationship Id="rId28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9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9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tags" Target="../tags/tag94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slideLayout" Target="../slideLayouts/slideLayout133.xml"/><Relationship Id="rId18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17" Type="http://schemas.openxmlformats.org/officeDocument/2006/relationships/slideLayout" Target="../slideLayouts/slideLayout137.xml"/><Relationship Id="rId25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22.xml"/><Relationship Id="rId16" Type="http://schemas.openxmlformats.org/officeDocument/2006/relationships/slideLayout" Target="../slideLayouts/slideLayout136.xml"/><Relationship Id="rId20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24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35.xml"/><Relationship Id="rId23" Type="http://schemas.openxmlformats.org/officeDocument/2006/relationships/slideLayout" Target="../slideLayouts/slideLayout143.xml"/><Relationship Id="rId28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30.xml"/><Relationship Id="rId19" Type="http://schemas.openxmlformats.org/officeDocument/2006/relationships/slideLayout" Target="../slideLayouts/slideLayout139.xml"/><Relationship Id="rId31" Type="http://schemas.openxmlformats.org/officeDocument/2006/relationships/tags" Target="../tags/tag125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Relationship Id="rId14" Type="http://schemas.openxmlformats.org/officeDocument/2006/relationships/slideLayout" Target="../slideLayouts/slideLayout134.xml"/><Relationship Id="rId22" Type="http://schemas.openxmlformats.org/officeDocument/2006/relationships/slideLayout" Target="../slideLayouts/slideLayout142.xml"/><Relationship Id="rId27" Type="http://schemas.openxmlformats.org/officeDocument/2006/relationships/slideLayout" Target="../slideLayouts/slideLayout147.xml"/><Relationship Id="rId30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52.xml"/><Relationship Id="rId21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tags" Target="../tags/tag155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theme" Target="../theme/theme6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26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82.xml"/><Relationship Id="rId21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5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slideLayout" Target="../slideLayouts/slideLayout199.xml"/><Relationship Id="rId29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203.xml"/><Relationship Id="rId32" Type="http://schemas.openxmlformats.org/officeDocument/2006/relationships/tags" Target="../tags/tag186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23" Type="http://schemas.openxmlformats.org/officeDocument/2006/relationships/slideLayout" Target="../slideLayouts/slideLayout202.xml"/><Relationship Id="rId28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31" Type="http://schemas.openxmlformats.org/officeDocument/2006/relationships/theme" Target="../theme/theme7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Relationship Id="rId22" Type="http://schemas.openxmlformats.org/officeDocument/2006/relationships/slideLayout" Target="../slideLayouts/slideLayout201.xml"/><Relationship Id="rId27" Type="http://schemas.openxmlformats.org/officeDocument/2006/relationships/slideLayout" Target="../slideLayouts/slideLayout206.xml"/><Relationship Id="rId30" Type="http://schemas.openxmlformats.org/officeDocument/2006/relationships/slideLayout" Target="../slideLayouts/slideLayout2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18" Type="http://schemas.openxmlformats.org/officeDocument/2006/relationships/slideLayout" Target="../slideLayouts/slideLayout227.xml"/><Relationship Id="rId26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12.xml"/><Relationship Id="rId21" Type="http://schemas.openxmlformats.org/officeDocument/2006/relationships/slideLayout" Target="../slideLayouts/slideLayout230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17" Type="http://schemas.openxmlformats.org/officeDocument/2006/relationships/slideLayout" Target="../slideLayouts/slideLayout226.xml"/><Relationship Id="rId25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11.xml"/><Relationship Id="rId16" Type="http://schemas.openxmlformats.org/officeDocument/2006/relationships/slideLayout" Target="../slideLayouts/slideLayout225.xml"/><Relationship Id="rId20" Type="http://schemas.openxmlformats.org/officeDocument/2006/relationships/slideLayout" Target="../slideLayouts/slideLayout229.xml"/><Relationship Id="rId29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24" Type="http://schemas.openxmlformats.org/officeDocument/2006/relationships/slideLayout" Target="../slideLayouts/slideLayout233.xml"/><Relationship Id="rId32" Type="http://schemas.openxmlformats.org/officeDocument/2006/relationships/tags" Target="../tags/tag217.xml"/><Relationship Id="rId5" Type="http://schemas.openxmlformats.org/officeDocument/2006/relationships/slideLayout" Target="../slideLayouts/slideLayout214.xml"/><Relationship Id="rId15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32.xml"/><Relationship Id="rId28" Type="http://schemas.openxmlformats.org/officeDocument/2006/relationships/slideLayout" Target="../slideLayouts/slideLayout237.xml"/><Relationship Id="rId10" Type="http://schemas.openxmlformats.org/officeDocument/2006/relationships/slideLayout" Target="../slideLayouts/slideLayout219.xml"/><Relationship Id="rId19" Type="http://schemas.openxmlformats.org/officeDocument/2006/relationships/slideLayout" Target="../slideLayouts/slideLayout228.xml"/><Relationship Id="rId31" Type="http://schemas.openxmlformats.org/officeDocument/2006/relationships/theme" Target="../theme/theme8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slideLayout" Target="../slideLayouts/slideLayout223.xml"/><Relationship Id="rId22" Type="http://schemas.openxmlformats.org/officeDocument/2006/relationships/slideLayout" Target="../slideLayouts/slideLayout231.xml"/><Relationship Id="rId27" Type="http://schemas.openxmlformats.org/officeDocument/2006/relationships/slideLayout" Target="../slideLayouts/slideLayout236.xml"/><Relationship Id="rId30" Type="http://schemas.openxmlformats.org/officeDocument/2006/relationships/slideLayout" Target="../slideLayouts/slideLayout23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13" Type="http://schemas.openxmlformats.org/officeDocument/2006/relationships/slideLayout" Target="../slideLayouts/slideLayout252.xml"/><Relationship Id="rId18" Type="http://schemas.openxmlformats.org/officeDocument/2006/relationships/slideLayout" Target="../slideLayouts/slideLayout257.xml"/><Relationship Id="rId26" Type="http://schemas.openxmlformats.org/officeDocument/2006/relationships/slideLayout" Target="../slideLayouts/slideLayout265.xml"/><Relationship Id="rId3" Type="http://schemas.openxmlformats.org/officeDocument/2006/relationships/slideLayout" Target="../slideLayouts/slideLayout242.xml"/><Relationship Id="rId21" Type="http://schemas.openxmlformats.org/officeDocument/2006/relationships/slideLayout" Target="../slideLayouts/slideLayout260.xml"/><Relationship Id="rId7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1.xml"/><Relationship Id="rId17" Type="http://schemas.openxmlformats.org/officeDocument/2006/relationships/slideLayout" Target="../slideLayouts/slideLayout256.xml"/><Relationship Id="rId25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41.xml"/><Relationship Id="rId16" Type="http://schemas.openxmlformats.org/officeDocument/2006/relationships/slideLayout" Target="../slideLayouts/slideLayout255.xml"/><Relationship Id="rId20" Type="http://schemas.openxmlformats.org/officeDocument/2006/relationships/slideLayout" Target="../slideLayouts/slideLayout259.xml"/><Relationship Id="rId29" Type="http://schemas.openxmlformats.org/officeDocument/2006/relationships/slideLayout" Target="../slideLayouts/slideLayout268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24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44.xml"/><Relationship Id="rId15" Type="http://schemas.openxmlformats.org/officeDocument/2006/relationships/slideLayout" Target="../slideLayouts/slideLayout254.xml"/><Relationship Id="rId23" Type="http://schemas.openxmlformats.org/officeDocument/2006/relationships/slideLayout" Target="../slideLayouts/slideLayout262.xml"/><Relationship Id="rId28" Type="http://schemas.openxmlformats.org/officeDocument/2006/relationships/slideLayout" Target="../slideLayouts/slideLayout267.xml"/><Relationship Id="rId10" Type="http://schemas.openxmlformats.org/officeDocument/2006/relationships/slideLayout" Target="../slideLayouts/slideLayout249.xml"/><Relationship Id="rId19" Type="http://schemas.openxmlformats.org/officeDocument/2006/relationships/slideLayout" Target="../slideLayouts/slideLayout258.xml"/><Relationship Id="rId31" Type="http://schemas.openxmlformats.org/officeDocument/2006/relationships/tags" Target="../tags/tag248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Relationship Id="rId14" Type="http://schemas.openxmlformats.org/officeDocument/2006/relationships/slideLayout" Target="../slideLayouts/slideLayout253.xml"/><Relationship Id="rId22" Type="http://schemas.openxmlformats.org/officeDocument/2006/relationships/slideLayout" Target="../slideLayouts/slideLayout261.xml"/><Relationship Id="rId27" Type="http://schemas.openxmlformats.org/officeDocument/2006/relationships/slideLayout" Target="../slideLayouts/slideLayout266.xml"/><Relationship Id="rId3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4560" r:id="rId31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  <p:sldLayoutId id="2147483774" r:id="rId20"/>
    <p:sldLayoutId id="2147483775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1" r:id="rId27"/>
    <p:sldLayoutId id="2147483782" r:id="rId28"/>
    <p:sldLayoutId id="2147483783" r:id="rId29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2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2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  <p:sldLayoutId id="2147483864" r:id="rId18"/>
    <p:sldLayoutId id="2147483865" r:id="rId19"/>
    <p:sldLayoutId id="2147483866" r:id="rId20"/>
    <p:sldLayoutId id="2147483867" r:id="rId21"/>
    <p:sldLayoutId id="2147483868" r:id="rId22"/>
    <p:sldLayoutId id="2147483869" r:id="rId23"/>
    <p:sldLayoutId id="2147483870" r:id="rId24"/>
    <p:sldLayoutId id="2147483871" r:id="rId25"/>
    <p:sldLayoutId id="2147483872" r:id="rId26"/>
    <p:sldLayoutId id="2147483873" r:id="rId27"/>
    <p:sldLayoutId id="2147483874" r:id="rId28"/>
    <p:sldLayoutId id="2147483875" r:id="rId29"/>
    <p:sldLayoutId id="2147483876" r:id="rId30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5" r:id="rId6"/>
    <p:sldLayoutId id="2147483916" r:id="rId7"/>
    <p:sldLayoutId id="2147483917" r:id="rId8"/>
    <p:sldLayoutId id="2147483918" r:id="rId9"/>
    <p:sldLayoutId id="2147483919" r:id="rId10"/>
    <p:sldLayoutId id="2147483920" r:id="rId11"/>
    <p:sldLayoutId id="2147483921" r:id="rId12"/>
    <p:sldLayoutId id="2147483922" r:id="rId13"/>
    <p:sldLayoutId id="2147483923" r:id="rId14"/>
    <p:sldLayoutId id="2147483924" r:id="rId15"/>
    <p:sldLayoutId id="2147483925" r:id="rId16"/>
    <p:sldLayoutId id="2147483926" r:id="rId17"/>
    <p:sldLayoutId id="2147483927" r:id="rId18"/>
    <p:sldLayoutId id="2147483928" r:id="rId19"/>
    <p:sldLayoutId id="2147483929" r:id="rId20"/>
    <p:sldLayoutId id="2147483930" r:id="rId21"/>
    <p:sldLayoutId id="2147483931" r:id="rId22"/>
    <p:sldLayoutId id="2147483932" r:id="rId23"/>
    <p:sldLayoutId id="2147483933" r:id="rId24"/>
    <p:sldLayoutId id="2147483934" r:id="rId25"/>
    <p:sldLayoutId id="2147483935" r:id="rId26"/>
    <p:sldLayoutId id="2147483936" r:id="rId27"/>
    <p:sldLayoutId id="2147483937" r:id="rId28"/>
    <p:sldLayoutId id="2147483938" r:id="rId29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2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2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  <p:sldLayoutId id="2147483991" r:id="rId21"/>
    <p:sldLayoutId id="2147483992" r:id="rId22"/>
    <p:sldLayoutId id="2147483993" r:id="rId23"/>
    <p:sldLayoutId id="2147483994" r:id="rId24"/>
    <p:sldLayoutId id="2147483995" r:id="rId25"/>
    <p:sldLayoutId id="2147483996" r:id="rId26"/>
    <p:sldLayoutId id="2147483997" r:id="rId27"/>
    <p:sldLayoutId id="2147483998" r:id="rId28"/>
    <p:sldLayoutId id="2147483999" r:id="rId29"/>
    <p:sldLayoutId id="2147484000" r:id="rId30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2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4008" r:id="rId7"/>
    <p:sldLayoutId id="2147484009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5" r:id="rId14"/>
    <p:sldLayoutId id="2147484016" r:id="rId15"/>
    <p:sldLayoutId id="2147484017" r:id="rId16"/>
    <p:sldLayoutId id="2147484018" r:id="rId17"/>
    <p:sldLayoutId id="2147484019" r:id="rId18"/>
    <p:sldLayoutId id="2147484020" r:id="rId19"/>
    <p:sldLayoutId id="2147484021" r:id="rId20"/>
    <p:sldLayoutId id="2147484022" r:id="rId21"/>
    <p:sldLayoutId id="2147484023" r:id="rId22"/>
    <p:sldLayoutId id="2147484024" r:id="rId23"/>
    <p:sldLayoutId id="2147484025" r:id="rId24"/>
    <p:sldLayoutId id="2147484026" r:id="rId25"/>
    <p:sldLayoutId id="2147484027" r:id="rId26"/>
    <p:sldLayoutId id="2147484028" r:id="rId27"/>
    <p:sldLayoutId id="2147484029" r:id="rId28"/>
    <p:sldLayoutId id="2147484030" r:id="rId29"/>
    <p:sldLayoutId id="2147484031" r:id="rId30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ru-RU"/>
              <a:t>Введите заголовок</a:t>
            </a:r>
            <a:endParaRPr lang="ru-RU" dirty="0"/>
          </a:p>
        </p:txBody>
      </p:sp>
      <p:sp>
        <p:nvSpPr>
          <p:cNvPr id="3" name="Текст  1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ru-RU"/>
              <a:t>Введите текст</a:t>
            </a:r>
            <a:endParaRPr lang="ru-RU" dirty="0"/>
          </a:p>
        </p:txBody>
      </p:sp>
    </p:spTree>
    <p:custDataLst>
      <p:tags r:id="rId31"/>
    </p:custDataLst>
    <p:extLst>
      <p:ext uri="{BB962C8B-B14F-4D97-AF65-F5344CB8AC3E}">
        <p14:creationId xmlns:p14="http://schemas.microsoft.com/office/powerpoint/2010/main" val="350555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31" r:id="rId2"/>
    <p:sldLayoutId id="2147484532" r:id="rId3"/>
    <p:sldLayoutId id="2147484533" r:id="rId4"/>
    <p:sldLayoutId id="2147484534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  <p:sldLayoutId id="2147484542" r:id="rId12"/>
    <p:sldLayoutId id="2147484543" r:id="rId13"/>
    <p:sldLayoutId id="2147484544" r:id="rId14"/>
    <p:sldLayoutId id="2147484545" r:id="rId15"/>
    <p:sldLayoutId id="2147484546" r:id="rId16"/>
    <p:sldLayoutId id="2147484547" r:id="rId17"/>
    <p:sldLayoutId id="2147484548" r:id="rId18"/>
    <p:sldLayoutId id="2147484549" r:id="rId19"/>
    <p:sldLayoutId id="2147484550" r:id="rId20"/>
    <p:sldLayoutId id="2147484551" r:id="rId21"/>
    <p:sldLayoutId id="2147484552" r:id="rId22"/>
    <p:sldLayoutId id="2147484553" r:id="rId23"/>
    <p:sldLayoutId id="2147484554" r:id="rId24"/>
    <p:sldLayoutId id="2147484555" r:id="rId25"/>
    <p:sldLayoutId id="2147484556" r:id="rId26"/>
    <p:sldLayoutId id="2147484557" r:id="rId27"/>
    <p:sldLayoutId id="2147484558" r:id="rId28"/>
    <p:sldLayoutId id="2147484559" r:id="rId29"/>
  </p:sldLayoutIdLst>
  <p:transition>
    <p:wipe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>
              <a:lumMod val="75000"/>
              <a:lumOff val="25000"/>
            </a:schemeClr>
          </a:solidFill>
          <a:latin typeface="+mj-lt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685800" rtl="0" eaLnBrk="1" latinLnBrk="0" hangingPunct="1">
        <a:lnSpc>
          <a:spcPct val="130000"/>
        </a:lnSpc>
        <a:spcBef>
          <a:spcPts val="750"/>
        </a:spcBef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3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69.xml"/><Relationship Id="rId1" Type="http://schemas.openxmlformats.org/officeDocument/2006/relationships/tags" Target="../tags/tag28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92.xml"/><Relationship Id="rId1" Type="http://schemas.openxmlformats.org/officeDocument/2006/relationships/tags" Target="../tags/tag28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87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68.xml"/><Relationship Id="rId1" Type="http://schemas.openxmlformats.org/officeDocument/2006/relationships/tags" Target="../tags/tag288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5.xml"/><Relationship Id="rId1" Type="http://schemas.openxmlformats.org/officeDocument/2006/relationships/tags" Target="../tags/tag27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28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8.xml"/><Relationship Id="rId1" Type="http://schemas.openxmlformats.org/officeDocument/2006/relationships/tags" Target="../tags/tag28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9.xml"/><Relationship Id="rId1" Type="http://schemas.openxmlformats.org/officeDocument/2006/relationships/tags" Target="../tags/tag28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0.xml"/><Relationship Id="rId1" Type="http://schemas.openxmlformats.org/officeDocument/2006/relationships/tags" Target="../tags/tag28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1.xml"/><Relationship Id="rId1" Type="http://schemas.openxmlformats.org/officeDocument/2006/relationships/tags" Target="../tags/tag28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 1"/>
          <p:cNvSpPr/>
          <p:nvPr/>
        </p:nvSpPr>
        <p:spPr>
          <a:xfrm>
            <a:off x="0" y="1302605"/>
            <a:ext cx="9143999" cy="270865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marL="330994">
              <a:spcBef>
                <a:spcPts val="900"/>
              </a:spcBef>
            </a:pP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Прямоугольник  2"/>
          <p:cNvSpPr/>
          <p:nvPr/>
        </p:nvSpPr>
        <p:spPr>
          <a:xfrm>
            <a:off x="2728558" y="2964721"/>
            <a:ext cx="3686885" cy="34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/>
          </a:p>
        </p:txBody>
      </p:sp>
      <p:sp>
        <p:nvSpPr>
          <p:cNvPr id="8" name="Подзаголовок  1"/>
          <p:cNvSpPr>
            <a:spLocks noGrp="1"/>
          </p:cNvSpPr>
          <p:nvPr>
            <p:ph type="subTitle" idx="1"/>
          </p:nvPr>
        </p:nvSpPr>
        <p:spPr>
          <a:xfrm>
            <a:off x="1143000" y="3078956"/>
            <a:ext cx="6858000" cy="689257"/>
          </a:xfrm>
        </p:spPr>
        <p:txBody>
          <a:bodyPr>
            <a:normAutofit/>
          </a:bodyPr>
          <a:lstStyle/>
          <a:p>
            <a:r>
              <a:rPr lang="ru-RU" sz="1400" dirty="0" smtClean="0">
                <a:latin typeface="Geologica Light" pitchFamily="2" charset="0"/>
              </a:rPr>
              <a:t>Бренева Вероника 6201-020302</a:t>
            </a:r>
            <a:r>
              <a:rPr lang="en-US" sz="1400" dirty="0" smtClean="0">
                <a:latin typeface="Geologica Light" pitchFamily="2" charset="0"/>
              </a:rPr>
              <a:t>D</a:t>
            </a:r>
            <a:r>
              <a:rPr lang="ru-RU" sz="1400" dirty="0" smtClean="0">
                <a:latin typeface="Geologica Light" pitchFamily="2" charset="0"/>
              </a:rPr>
              <a:t/>
            </a:r>
            <a:br>
              <a:rPr lang="ru-RU" sz="1400" dirty="0" smtClean="0">
                <a:latin typeface="Geologica Light" pitchFamily="2" charset="0"/>
              </a:rPr>
            </a:br>
            <a:r>
              <a:rPr lang="ru-RU" sz="1200" dirty="0" smtClean="0">
                <a:latin typeface="Geologica Light" pitchFamily="2" charset="0"/>
              </a:rPr>
              <a:t>Самара, 2025</a:t>
            </a:r>
          </a:p>
          <a:p>
            <a:endParaRPr lang="ru-RU" dirty="0"/>
          </a:p>
        </p:txBody>
      </p:sp>
      <p:sp>
        <p:nvSpPr>
          <p:cNvPr id="5" name="Заголовок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Geologica Roman Black" pitchFamily="2" charset="0"/>
              </a:rPr>
              <a:t>ЦИФРОВОЙ ДИЗАЙН:</a:t>
            </a:r>
            <a:br>
              <a:rPr lang="ru-RU" sz="2400" dirty="0">
                <a:latin typeface="Geologica Roman Black" pitchFamily="2" charset="0"/>
              </a:rPr>
            </a:br>
            <a:r>
              <a:rPr lang="ru-RU" sz="2400" dirty="0">
                <a:latin typeface="Geologica Roman Black" pitchFamily="2" charset="0"/>
              </a:rPr>
              <a:t>ВИЗУАЛЬНЫЕ КОММУНИКАЦИИ </a:t>
            </a:r>
            <a:r>
              <a:rPr lang="ru-RU" sz="2400" dirty="0" smtClean="0">
                <a:latin typeface="Geologica Roman Black" pitchFamily="2" charset="0"/>
              </a:rPr>
              <a:t/>
            </a:r>
            <a:br>
              <a:rPr lang="ru-RU" sz="2400" dirty="0" smtClean="0">
                <a:latin typeface="Geologica Roman Black" pitchFamily="2" charset="0"/>
              </a:rPr>
            </a:br>
            <a:r>
              <a:rPr lang="ru-RU" sz="2400" dirty="0" smtClean="0">
                <a:latin typeface="Geologica Roman Black" pitchFamily="2" charset="0"/>
              </a:rPr>
              <a:t>В </a:t>
            </a:r>
            <a:r>
              <a:rPr lang="ru-RU" sz="2400" dirty="0">
                <a:latin typeface="Geologica Roman Black" pitchFamily="2" charset="0"/>
              </a:rPr>
              <a:t>ЦИФРОВОЙ </a:t>
            </a:r>
            <a:r>
              <a:rPr lang="ru-RU" sz="2400" dirty="0" smtClean="0">
                <a:latin typeface="Geologica Roman Black" pitchFamily="2" charset="0"/>
              </a:rPr>
              <a:t>СРЕДЕ</a:t>
            </a:r>
            <a:endParaRPr lang="ru-RU" sz="2400" dirty="0">
              <a:latin typeface="Geologica Roman Black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4884833"/>
      </p:ext>
    </p:extLst>
  </p:cSld>
  <p:clrMapOvr>
    <a:masterClrMapping/>
  </p:clrMapOvr>
  <p:transition advTm="3109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1"/>
          </p:nvPr>
        </p:nvSpPr>
        <p:spPr>
          <a:xfrm>
            <a:off x="366900" y="254671"/>
            <a:ext cx="2414400" cy="823967"/>
          </a:xfrm>
        </p:spPr>
        <p:txBody>
          <a:bodyPr>
            <a:noAutofit/>
          </a:bodyPr>
          <a:lstStyle/>
          <a:p>
            <a:r>
              <a:rPr lang="ru-RU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logica Roman Black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Инфографика</a:t>
            </a:r>
            <a:r>
              <a:rPr lang="ru-RU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eologica Roman Black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14" y="888138"/>
            <a:ext cx="8688012" cy="2000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414" y="2888667"/>
            <a:ext cx="8716591" cy="2038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8227228"/>
      </p:ext>
    </p:extLst>
  </p:cSld>
  <p:clrMapOvr>
    <a:masterClrMapping/>
  </p:clrMapOvr>
  <p:transition advTm="18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"/>
          <p:cNvSpPr>
            <a:spLocks noGrp="1"/>
          </p:cNvSpPr>
          <p:nvPr>
            <p:ph type="title"/>
          </p:nvPr>
        </p:nvSpPr>
        <p:spPr>
          <a:xfrm>
            <a:off x="597320" y="300452"/>
            <a:ext cx="7918031" cy="85259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Geologica Roman Black" pitchFamily="2" charset="0"/>
              </a:rPr>
              <a:t>Дизайн сайта и его мобильной версии</a:t>
            </a:r>
            <a:endParaRPr lang="en-US" dirty="0">
              <a:latin typeface="Geologica Roman Black" pitchFamily="2" charset="0"/>
            </a:endParaRPr>
          </a:p>
        </p:txBody>
      </p:sp>
      <p:sp>
        <p:nvSpPr>
          <p:cNvPr id="10" name="Текст  2"/>
          <p:cNvSpPr txBox="1"/>
          <p:nvPr/>
        </p:nvSpPr>
        <p:spPr>
          <a:xfrm>
            <a:off x="597320" y="209968"/>
            <a:ext cx="632224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05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30"/>
          <a:stretch/>
        </p:blipFill>
        <p:spPr>
          <a:xfrm>
            <a:off x="597320" y="1243529"/>
            <a:ext cx="1211225" cy="353054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22"/>
          <a:stretch/>
        </p:blipFill>
        <p:spPr>
          <a:xfrm>
            <a:off x="1930820" y="1243529"/>
            <a:ext cx="1211225" cy="297258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3077" y="1153045"/>
            <a:ext cx="846515" cy="362857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889" y="1153045"/>
            <a:ext cx="857735" cy="2558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921" y="1153045"/>
            <a:ext cx="846515" cy="3922188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b="22453"/>
          <a:stretch/>
        </p:blipFill>
        <p:spPr>
          <a:xfrm>
            <a:off x="7094953" y="1153046"/>
            <a:ext cx="871864" cy="309449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9243" y="1153045"/>
            <a:ext cx="842867" cy="3330465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7943163"/>
      </p:ext>
    </p:extLst>
  </p:cSld>
  <p:clrMapOvr>
    <a:masterClrMapping/>
  </p:clrMapOvr>
  <p:transition advTm="1741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"/>
          <p:cNvSpPr>
            <a:spLocks noGrp="1"/>
          </p:cNvSpPr>
          <p:nvPr>
            <p:ph type="title"/>
          </p:nvPr>
        </p:nvSpPr>
        <p:spPr>
          <a:xfrm>
            <a:off x="597320" y="219836"/>
            <a:ext cx="7918031" cy="852593"/>
          </a:xfrm>
        </p:spPr>
        <p:txBody>
          <a:bodyPr/>
          <a:lstStyle/>
          <a:p>
            <a:r>
              <a:rPr lang="ru-RU" dirty="0" smtClean="0">
                <a:latin typeface="Geologica Roman Black" pitchFamily="2" charset="0"/>
              </a:rPr>
              <a:t>Прототипы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22" name="Прямоугольник  1"/>
          <p:cNvSpPr/>
          <p:nvPr/>
        </p:nvSpPr>
        <p:spPr>
          <a:xfrm>
            <a:off x="673221" y="1137132"/>
            <a:ext cx="413428" cy="2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7320" y="219836"/>
            <a:ext cx="69923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</a:t>
            </a:r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6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pic>
        <p:nvPicPr>
          <p:cNvPr id="6" name="Запись 2025-04-25 164537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0775" y="1164132"/>
            <a:ext cx="6426352" cy="34139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3685185"/>
      </p:ext>
    </p:extLst>
  </p:cSld>
  <p:clrMapOvr>
    <a:masterClrMapping/>
  </p:clrMapOvr>
  <p:transition advTm="5487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Картинка  1"/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7" name="Прямоугольник  1"/>
          <p:cNvSpPr/>
          <p:nvPr/>
        </p:nvSpPr>
        <p:spPr>
          <a:xfrm>
            <a:off x="920278" y="2200964"/>
            <a:ext cx="413428" cy="2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Заголовок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Благодарю за внимание!</a:t>
            </a:r>
            <a:endParaRPr lang="ru-RU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pic>
        <p:nvPicPr>
          <p:cNvPr id="5121" name="Picture 1" descr="C:\Users\Ekaterina\Downloads\web-design-technology-browsing-programming-concept.jpg"/>
          <p:cNvPicPr>
            <a:picLocks noChangeAspect="1" noChangeArrowheads="1"/>
          </p:cNvPicPr>
          <p:nvPr/>
        </p:nvPicPr>
        <p:blipFill>
          <a:blip r:embed="rId5" cstate="print"/>
          <a:srcRect l="26565" r="9481"/>
          <a:stretch>
            <a:fillRect/>
          </a:stretch>
        </p:blipFill>
        <p:spPr bwMode="auto">
          <a:xfrm>
            <a:off x="5114925" y="0"/>
            <a:ext cx="4029075" cy="5143500"/>
          </a:xfrm>
          <a:prstGeom prst="rect">
            <a:avLst/>
          </a:prstGeom>
          <a:noFill/>
        </p:spPr>
      </p:pic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>
                <a:latin typeface="Geologica Light" pitchFamily="2" charset="0"/>
              </a:rPr>
              <a:t>Источник </a:t>
            </a:r>
            <a:r>
              <a:rPr lang="ru-RU" dirty="0" smtClean="0">
                <a:latin typeface="Geologica Light" pitchFamily="2" charset="0"/>
              </a:rPr>
              <a:t>информации и иллюстраций:</a:t>
            </a:r>
          </a:p>
          <a:p>
            <a:r>
              <a:rPr lang="en-US" i="1" dirty="0">
                <a:latin typeface="Geologica Light" pitchFamily="2" charset="0"/>
              </a:rPr>
              <a:t>https://sabrina-carpenter.com/gallery</a:t>
            </a:r>
            <a:r>
              <a:rPr lang="en-US" i="1" dirty="0" smtClean="0">
                <a:latin typeface="Geologica Light" pitchFamily="2" charset="0"/>
              </a:rPr>
              <a:t>/</a:t>
            </a:r>
            <a:endParaRPr lang="ru-RU" i="1" dirty="0">
              <a:latin typeface="Geologica Light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3705198"/>
      </p:ext>
    </p:extLst>
  </p:cSld>
  <p:clrMapOvr>
    <a:masterClrMapping/>
  </p:clrMapOvr>
  <p:transition advTm="3492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 1"/>
          <p:cNvSpPr>
            <a:spLocks noGrp="1"/>
          </p:cNvSpPr>
          <p:nvPr>
            <p:ph type="body" sz="quarter" idx="24"/>
          </p:nvPr>
        </p:nvSpPr>
        <p:spPr>
          <a:xfrm>
            <a:off x="5471111" y="3808253"/>
            <a:ext cx="3240000" cy="620872"/>
          </a:xfrm>
        </p:spPr>
        <p:txBody>
          <a:bodyPr/>
          <a:lstStyle/>
          <a:p>
            <a:r>
              <a:rPr lang="ru-RU" dirty="0" smtClean="0">
                <a:latin typeface="Geologica Light" pitchFamily="2" charset="0"/>
              </a:rPr>
              <a:t>Создать </a:t>
            </a:r>
            <a:r>
              <a:rPr lang="ru-RU" dirty="0" err="1" smtClean="0">
                <a:latin typeface="Geologica Light" pitchFamily="2" charset="0"/>
              </a:rPr>
              <a:t>кликабельный</a:t>
            </a:r>
            <a:r>
              <a:rPr lang="ru-RU" dirty="0" smtClean="0">
                <a:latin typeface="Geologica Light" pitchFamily="2" charset="0"/>
              </a:rPr>
              <a:t> прототип сайта</a:t>
            </a:r>
            <a:br>
              <a:rPr lang="ru-RU" dirty="0" smtClean="0">
                <a:latin typeface="Geologica Light" pitchFamily="2" charset="0"/>
              </a:rPr>
            </a:br>
            <a:r>
              <a:rPr lang="ru-RU" dirty="0" err="1" smtClean="0">
                <a:latin typeface="Geologica Light" pitchFamily="2" charset="0"/>
              </a:rPr>
              <a:t>десктопной</a:t>
            </a:r>
            <a:r>
              <a:rPr lang="ru-RU" dirty="0" smtClean="0">
                <a:latin typeface="Geologica Light" pitchFamily="2" charset="0"/>
              </a:rPr>
              <a:t> и мобильной версии</a:t>
            </a:r>
            <a:endParaRPr lang="ru-RU" dirty="0">
              <a:latin typeface="Geologica Light" pitchFamily="2" charset="0"/>
            </a:endParaRPr>
          </a:p>
          <a:p>
            <a:endParaRPr lang="ru-RU" dirty="0"/>
          </a:p>
        </p:txBody>
      </p:sp>
      <p:sp>
        <p:nvSpPr>
          <p:cNvPr id="26" name="Текст  2"/>
          <p:cNvSpPr>
            <a:spLocks noGrp="1"/>
          </p:cNvSpPr>
          <p:nvPr>
            <p:ph type="body" sz="quarter" idx="23"/>
          </p:nvPr>
        </p:nvSpPr>
        <p:spPr>
          <a:xfrm>
            <a:off x="5471111" y="2987314"/>
            <a:ext cx="3240000" cy="704382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Geologica Light" pitchFamily="2" charset="0"/>
              </a:rPr>
              <a:t>Разработать дизайн сайта</a:t>
            </a:r>
            <a:br>
              <a:rPr lang="ru-RU" dirty="0" smtClean="0">
                <a:latin typeface="Geologica Light" pitchFamily="2" charset="0"/>
              </a:rPr>
            </a:br>
            <a:r>
              <a:rPr lang="ru-RU" dirty="0" smtClean="0">
                <a:latin typeface="Geologica Light" pitchFamily="2" charset="0"/>
              </a:rPr>
              <a:t>для компьютерной версии и мобильного устройства</a:t>
            </a:r>
            <a:endParaRPr lang="ru-RU" dirty="0">
              <a:latin typeface="Geologica Light" pitchFamily="2" charset="0"/>
            </a:endParaRPr>
          </a:p>
          <a:p>
            <a:endParaRPr lang="ru-RU" dirty="0"/>
          </a:p>
        </p:txBody>
      </p:sp>
      <p:sp>
        <p:nvSpPr>
          <p:cNvPr id="25" name="Текст  3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92500"/>
          </a:bodyPr>
          <a:lstStyle/>
          <a:p>
            <a:r>
              <a:rPr lang="ru-RU" dirty="0">
                <a:latin typeface="Geologica Light" pitchFamily="2" charset="0"/>
              </a:rPr>
              <a:t>Предложить иллюстрации и элементы оформления (</a:t>
            </a:r>
            <a:r>
              <a:rPr lang="ru-RU" dirty="0" err="1">
                <a:latin typeface="Geologica Light" pitchFamily="2" charset="0"/>
              </a:rPr>
              <a:t>инфографику</a:t>
            </a:r>
            <a:r>
              <a:rPr lang="ru-RU" dirty="0">
                <a:latin typeface="Geologica Light" pitchFamily="2" charset="0"/>
              </a:rPr>
              <a:t>, иконки и т.п</a:t>
            </a:r>
            <a:r>
              <a:rPr lang="ru-RU" dirty="0" smtClean="0">
                <a:latin typeface="Geologica Light" pitchFamily="2" charset="0"/>
              </a:rPr>
              <a:t>.)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24" name="Текст  4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Geologica Light" pitchFamily="2" charset="0"/>
              </a:rPr>
              <a:t>Разработать </a:t>
            </a:r>
            <a:r>
              <a:rPr lang="ru-RU" dirty="0" smtClean="0">
                <a:latin typeface="Geologica Light" pitchFamily="2" charset="0"/>
              </a:rPr>
              <a:t>макет (каркас) сайта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23" name="Текст  5"/>
          <p:cNvSpPr>
            <a:spLocks noGrp="1"/>
          </p:cNvSpPr>
          <p:nvPr>
            <p:ph type="body" sz="quarter" idx="20"/>
          </p:nvPr>
        </p:nvSpPr>
        <p:spPr>
          <a:xfrm>
            <a:off x="1232007" y="3016479"/>
            <a:ext cx="3240000" cy="722841"/>
          </a:xfrm>
        </p:spPr>
        <p:txBody>
          <a:bodyPr>
            <a:noAutofit/>
          </a:bodyPr>
          <a:lstStyle/>
          <a:p>
            <a:r>
              <a:rPr lang="ru-RU" dirty="0" smtClean="0">
                <a:latin typeface="Geologica Light" pitchFamily="2" charset="0"/>
              </a:rPr>
              <a:t>Собрать </a:t>
            </a:r>
            <a:r>
              <a:rPr lang="ru-RU" dirty="0" err="1" smtClean="0">
                <a:latin typeface="Geologica Light" pitchFamily="2" charset="0"/>
              </a:rPr>
              <a:t>мудборд</a:t>
            </a:r>
            <a:r>
              <a:rPr lang="ru-RU" dirty="0" smtClean="0">
                <a:latin typeface="Geologica Light" pitchFamily="2" charset="0"/>
              </a:rPr>
              <a:t> для оформления </a:t>
            </a:r>
            <a:r>
              <a:rPr lang="ru-RU" dirty="0" smtClean="0">
                <a:latin typeface="Geologica Light" pitchFamily="2" charset="0"/>
              </a:rPr>
              <a:t>сайта, </a:t>
            </a:r>
            <a:r>
              <a:rPr lang="ru-RU" dirty="0" smtClean="0">
                <a:latin typeface="Geologica Light" pitchFamily="2" charset="0"/>
              </a:rPr>
              <a:t>выбрать шрифты, цветовую палитру и примеры верстки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19" name="Текст  6"/>
          <p:cNvSpPr>
            <a:spLocks noGrp="1"/>
          </p:cNvSpPr>
          <p:nvPr>
            <p:ph type="body" sz="quarter" idx="11"/>
          </p:nvPr>
        </p:nvSpPr>
        <p:spPr>
          <a:xfrm>
            <a:off x="1232657" y="2201171"/>
            <a:ext cx="3240000" cy="665854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Geologica Light" pitchFamily="2" charset="0"/>
              </a:rPr>
              <a:t>Разработать концепцию содержания </a:t>
            </a:r>
            <a:br>
              <a:rPr lang="ru-RU" dirty="0" smtClean="0">
                <a:latin typeface="Geologica Light" pitchFamily="2" charset="0"/>
              </a:rPr>
            </a:br>
            <a:r>
              <a:rPr lang="ru-RU" dirty="0" smtClean="0">
                <a:latin typeface="Geologica Light" pitchFamily="2" charset="0"/>
              </a:rPr>
              <a:t>и оформления </a:t>
            </a:r>
            <a:r>
              <a:rPr lang="ru-RU" dirty="0" smtClean="0">
                <a:latin typeface="Geologica Light" pitchFamily="2" charset="0"/>
              </a:rPr>
              <a:t>сайта-</a:t>
            </a:r>
            <a:r>
              <a:rPr lang="ru-RU" dirty="0" err="1" smtClean="0">
                <a:latin typeface="Geologica Light" pitchFamily="2" charset="0"/>
              </a:rPr>
              <a:t>лонгрида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36" name="Текст  1"/>
          <p:cNvSpPr txBox="1"/>
          <p:nvPr/>
        </p:nvSpPr>
        <p:spPr>
          <a:xfrm>
            <a:off x="4938063" y="3739321"/>
            <a:ext cx="653064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6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35" name="Текст  2"/>
          <p:cNvSpPr txBox="1"/>
          <p:nvPr/>
        </p:nvSpPr>
        <p:spPr>
          <a:xfrm>
            <a:off x="4938063" y="2920032"/>
            <a:ext cx="632224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05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34" name="Текст  3"/>
          <p:cNvSpPr txBox="1"/>
          <p:nvPr/>
        </p:nvSpPr>
        <p:spPr>
          <a:xfrm>
            <a:off x="4938063" y="2118353"/>
            <a:ext cx="63543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04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30" name="Текст  4"/>
          <p:cNvSpPr txBox="1"/>
          <p:nvPr/>
        </p:nvSpPr>
        <p:spPr>
          <a:xfrm>
            <a:off x="699609" y="3739321"/>
            <a:ext cx="62901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3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21" name="Текст  5"/>
          <p:cNvSpPr txBox="1"/>
          <p:nvPr/>
        </p:nvSpPr>
        <p:spPr>
          <a:xfrm>
            <a:off x="699609" y="2920032"/>
            <a:ext cx="63382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</a:t>
            </a:r>
            <a:r>
              <a:rPr lang="en-US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2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2" name="Текст  6"/>
          <p:cNvSpPr txBox="1"/>
          <p:nvPr/>
        </p:nvSpPr>
        <p:spPr>
          <a:xfrm>
            <a:off x="699609" y="2118353"/>
            <a:ext cx="58734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01</a:t>
            </a:r>
          </a:p>
        </p:txBody>
      </p:sp>
      <p:sp>
        <p:nvSpPr>
          <p:cNvPr id="5" name="Текст 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ru-RU" dirty="0" smtClean="0">
                <a:latin typeface="Geologica Light" pitchFamily="2" charset="0"/>
              </a:rPr>
              <a:t>Используя редактор </a:t>
            </a:r>
            <a:r>
              <a:rPr lang="en-US" dirty="0" err="1" smtClean="0">
                <a:latin typeface="Geologica Light" pitchFamily="2" charset="0"/>
              </a:rPr>
              <a:t>Figma</a:t>
            </a:r>
            <a:r>
              <a:rPr lang="ru-RU" dirty="0" smtClean="0">
                <a:latin typeface="Geologica Light" pitchFamily="2" charset="0"/>
              </a:rPr>
              <a:t>, разработать дизайн страницы сайта (</a:t>
            </a:r>
            <a:r>
              <a:rPr lang="ru-RU" dirty="0" err="1" smtClean="0">
                <a:latin typeface="Geologica Light" pitchFamily="2" charset="0"/>
              </a:rPr>
              <a:t>лонгрида</a:t>
            </a:r>
            <a:r>
              <a:rPr lang="ru-RU" dirty="0" smtClean="0">
                <a:latin typeface="Geologica Light" pitchFamily="2" charset="0"/>
              </a:rPr>
              <a:t>) для отображения на экране компьютера, а также вариант дизайна для мобильного устройства</a:t>
            </a:r>
            <a:endParaRPr lang="ru-RU" dirty="0">
              <a:latin typeface="Geologica Light" pitchFamily="2" charset="0"/>
            </a:endParaRPr>
          </a:p>
          <a:p>
            <a:endParaRPr lang="ru-RU" dirty="0"/>
          </a:p>
        </p:txBody>
      </p:sp>
      <p:sp>
        <p:nvSpPr>
          <p:cNvPr id="3" name="Заголовок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Geologica Roman Black" pitchFamily="2" charset="0"/>
              </a:rPr>
              <a:t>Цели </a:t>
            </a:r>
            <a:r>
              <a:rPr lang="ru-RU" dirty="0" smtClean="0">
                <a:latin typeface="Geologica Roman Black" pitchFamily="2" charset="0"/>
              </a:rPr>
              <a:t>проекта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17" name="Прямоугольник  1"/>
          <p:cNvSpPr/>
          <p:nvPr/>
        </p:nvSpPr>
        <p:spPr>
          <a:xfrm>
            <a:off x="696081" y="1186257"/>
            <a:ext cx="413428" cy="2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985597"/>
      </p:ext>
    </p:extLst>
  </p:cSld>
  <p:clrMapOvr>
    <a:masterClrMapping/>
  </p:clrMapOvr>
  <p:transition advTm="8821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007429" y="2092459"/>
            <a:ext cx="3507921" cy="3051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5427436" y="3045059"/>
            <a:ext cx="2855327" cy="1798985"/>
          </a:xfrm>
          <a:noFill/>
          <a:ln>
            <a:noFill/>
          </a:ln>
        </p:spPr>
        <p:txBody>
          <a:bodyPr/>
          <a:lstStyle/>
          <a:p>
            <a:r>
              <a:rPr lang="ru-RU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Банковские приложения для учета личных финансов – актуальные и востребованные цифровые продукты. Дизайн помогает сделать эти сервисы удобными для пользователей.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0"/>
          </p:nvPr>
        </p:nvSpPr>
        <p:spPr>
          <a:xfrm>
            <a:off x="5427435" y="2419031"/>
            <a:ext cx="2492869" cy="419391"/>
          </a:xfrm>
          <a:noFill/>
          <a:ln>
            <a:noFill/>
          </a:ln>
        </p:spPr>
        <p:txBody>
          <a:bodyPr/>
          <a:lstStyle/>
          <a:p>
            <a:r>
              <a:rPr lang="ru-RU" sz="21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4261705212"/>
      </p:ext>
    </p:extLst>
  </p:cSld>
  <p:clrMapOvr>
    <a:masterClrMapping/>
  </p:clrMapOvr>
  <p:transition advTm="1768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 1"/>
          <p:cNvSpPr>
            <a:spLocks noGrp="1"/>
          </p:cNvSpPr>
          <p:nvPr>
            <p:ph type="body" sz="half" idx="2"/>
          </p:nvPr>
        </p:nvSpPr>
        <p:spPr>
          <a:xfrm>
            <a:off x="614139" y="1760632"/>
            <a:ext cx="3640771" cy="1702646"/>
          </a:xfr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 smtClean="0">
                <a:latin typeface="Geologica Light" pitchFamily="2" charset="0"/>
              </a:rPr>
              <a:t>Лонгрид</a:t>
            </a:r>
            <a:r>
              <a:rPr lang="ru-RU" dirty="0" smtClean="0">
                <a:latin typeface="Geologica Light" pitchFamily="2" charset="0"/>
              </a:rPr>
              <a:t> </a:t>
            </a:r>
            <a:r>
              <a:rPr lang="ru-RU" dirty="0">
                <a:latin typeface="Geologica Light" pitchFamily="2" charset="0"/>
              </a:rPr>
              <a:t>о её жизни, карьере и творчестве.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Ключевые моменты: биография, музыка, фильмы, интересные факты.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Визуальная история успеха через </a:t>
            </a:r>
            <a:r>
              <a:rPr lang="ru-RU" dirty="0" err="1">
                <a:latin typeface="Geologica Light" pitchFamily="2" charset="0"/>
              </a:rPr>
              <a:t>инфографику</a:t>
            </a:r>
            <a:r>
              <a:rPr lang="ru-RU" dirty="0">
                <a:latin typeface="Geologica Light" pitchFamily="2" charset="0"/>
              </a:rPr>
              <a:t>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Проект о таланте, упорстве и вдохновении.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8" name="Прямоугольник  1"/>
          <p:cNvSpPr/>
          <p:nvPr/>
        </p:nvSpPr>
        <p:spPr>
          <a:xfrm>
            <a:off x="618428" y="1587365"/>
            <a:ext cx="413428" cy="2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Заголовок"/>
          <p:cNvSpPr>
            <a:spLocks noGrp="1"/>
          </p:cNvSpPr>
          <p:nvPr>
            <p:ph type="title"/>
          </p:nvPr>
        </p:nvSpPr>
        <p:spPr>
          <a:xfrm>
            <a:off x="508819" y="322082"/>
            <a:ext cx="4638368" cy="1116469"/>
          </a:xfrm>
        </p:spPr>
        <p:txBody>
          <a:bodyPr vert="horz" lIns="51435" tIns="25718" rIns="51435" bIns="25718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ru-RU" dirty="0" err="1" smtClean="0">
                <a:latin typeface="Geologica Roman Black" pitchFamily="2" charset="0"/>
              </a:rPr>
              <a:t>Сабрина</a:t>
            </a:r>
            <a:r>
              <a:rPr lang="ru-RU" dirty="0" smtClean="0">
                <a:latin typeface="Geologica Roman Black" pitchFamily="2" charset="0"/>
              </a:rPr>
              <a:t> Карпентер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Geologica Light" pitchFamily="2" charset="0"/>
              </a:rPr>
              <a:t>От </a:t>
            </a:r>
            <a:r>
              <a:rPr lang="ru-RU" dirty="0" err="1" smtClean="0">
                <a:latin typeface="Geologica Light" pitchFamily="2" charset="0"/>
              </a:rPr>
              <a:t>дисней</a:t>
            </a:r>
            <a:r>
              <a:rPr lang="ru-RU" dirty="0" smtClean="0">
                <a:latin typeface="Geologica Light" pitchFamily="2" charset="0"/>
              </a:rPr>
              <a:t> к мировой сцене.</a:t>
            </a:r>
            <a:endParaRPr lang="en-US" dirty="0">
              <a:latin typeface="Geologica Light" pitchFamily="2" charset="0"/>
            </a:endParaRP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90" y="-5937"/>
            <a:ext cx="3797710" cy="51494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3267634"/>
      </p:ext>
    </p:extLst>
  </p:cSld>
  <p:clrMapOvr>
    <a:masterClrMapping/>
  </p:clrMapOvr>
  <p:transition advTm="1696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half" idx="16"/>
          </p:nvPr>
        </p:nvSpPr>
        <p:spPr>
          <a:xfrm>
            <a:off x="4526599" y="1777424"/>
            <a:ext cx="3743945" cy="1179460"/>
          </a:xfrm>
        </p:spPr>
        <p:txBody>
          <a:bodyPr/>
          <a:lstStyle/>
          <a:p>
            <a:r>
              <a:rPr lang="ru-RU" dirty="0" err="1" smtClean="0">
                <a:latin typeface="Geologica Light" pitchFamily="2" charset="0"/>
              </a:rPr>
              <a:t>Визуалы</a:t>
            </a:r>
            <a:r>
              <a:rPr lang="ru-RU" dirty="0" smtClean="0">
                <a:latin typeface="Geologica Light" pitchFamily="2" charset="0"/>
              </a:rPr>
              <a:t>: яркие фото, видео, </a:t>
            </a:r>
            <a:r>
              <a:rPr lang="ru-RU" dirty="0" err="1" smtClean="0">
                <a:latin typeface="Geologica Light" pitchFamily="2" charset="0"/>
              </a:rPr>
              <a:t>инфографика</a:t>
            </a:r>
            <a:r>
              <a:rPr lang="ru-RU" dirty="0" smtClean="0">
                <a:latin typeface="Geologica Light" pitchFamily="2" charset="0"/>
              </a:rPr>
              <a:t> (хронология карьеры, статистика).</a:t>
            </a:r>
            <a:br>
              <a:rPr lang="ru-RU" dirty="0" smtClean="0">
                <a:latin typeface="Geologica Light" pitchFamily="2" charset="0"/>
              </a:rPr>
            </a:br>
            <a:r>
              <a:rPr lang="ru-RU" dirty="0" smtClean="0">
                <a:latin typeface="Geologica Light" pitchFamily="2" charset="0"/>
              </a:rPr>
              <a:t>Интерактивность: слайдеры, аудио/видео вставки, галереи.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3"/>
          </p:nvPr>
        </p:nvSpPr>
        <p:spPr>
          <a:xfrm>
            <a:off x="4526599" y="1222120"/>
            <a:ext cx="3743945" cy="511643"/>
          </a:xfrm>
        </p:spPr>
        <p:txBody>
          <a:bodyPr/>
          <a:lstStyle/>
          <a:p>
            <a:r>
              <a:rPr lang="ru-RU" dirty="0" smtClean="0">
                <a:latin typeface="Geologica Roman Black" pitchFamily="2" charset="0"/>
              </a:rPr>
              <a:t>Идеи для контента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half" idx="15"/>
          </p:nvPr>
        </p:nvSpPr>
        <p:spPr>
          <a:xfrm>
            <a:off x="527288" y="1777424"/>
            <a:ext cx="3884691" cy="1606180"/>
          </a:xfrm>
        </p:spPr>
        <p:txBody>
          <a:bodyPr/>
          <a:lstStyle/>
          <a:p>
            <a:r>
              <a:rPr lang="ru-RU" dirty="0">
                <a:latin typeface="Geologica Light" pitchFamily="2" charset="0"/>
              </a:rPr>
              <a:t>Возраст: 15–35 лет.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Интересы: музыка, кино, поп-культура, </a:t>
            </a:r>
            <a:r>
              <a:rPr lang="ru-RU" dirty="0" err="1">
                <a:latin typeface="Geologica Light" pitchFamily="2" charset="0"/>
              </a:rPr>
              <a:t>соцсети</a:t>
            </a:r>
            <a:r>
              <a:rPr lang="ru-RU" dirty="0">
                <a:latin typeface="Geologica Light" pitchFamily="2" charset="0"/>
              </a:rPr>
              <a:t>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Платформы: </a:t>
            </a:r>
            <a:r>
              <a:rPr lang="ru-RU" dirty="0" err="1">
                <a:latin typeface="Geologica Light" pitchFamily="2" charset="0"/>
              </a:rPr>
              <a:t>Instagram</a:t>
            </a:r>
            <a:r>
              <a:rPr lang="ru-RU" dirty="0">
                <a:latin typeface="Geologica Light" pitchFamily="2" charset="0"/>
              </a:rPr>
              <a:t>, </a:t>
            </a:r>
            <a:r>
              <a:rPr lang="ru-RU" dirty="0" err="1">
                <a:latin typeface="Geologica Light" pitchFamily="2" charset="0"/>
              </a:rPr>
              <a:t>TikTok</a:t>
            </a:r>
            <a:r>
              <a:rPr lang="ru-RU" dirty="0">
                <a:latin typeface="Geologica Light" pitchFamily="2" charset="0"/>
              </a:rPr>
              <a:t>, </a:t>
            </a:r>
            <a:r>
              <a:rPr lang="ru-RU" dirty="0" err="1">
                <a:latin typeface="Geologica Light" pitchFamily="2" charset="0"/>
              </a:rPr>
              <a:t>YouTube</a:t>
            </a:r>
            <a:r>
              <a:rPr lang="ru-RU" dirty="0">
                <a:latin typeface="Geologica Light" pitchFamily="2" charset="0"/>
              </a:rPr>
              <a:t>, </a:t>
            </a:r>
            <a:r>
              <a:rPr lang="ru-RU" dirty="0" err="1">
                <a:latin typeface="Geologica Light" pitchFamily="2" charset="0"/>
              </a:rPr>
              <a:t>Spotify</a:t>
            </a:r>
            <a:r>
              <a:rPr lang="ru-RU" dirty="0">
                <a:latin typeface="Geologica Light" pitchFamily="2" charset="0"/>
              </a:rPr>
              <a:t>.</a:t>
            </a:r>
            <a:br>
              <a:rPr lang="ru-RU" dirty="0">
                <a:latin typeface="Geologica Light" pitchFamily="2" charset="0"/>
              </a:rPr>
            </a:br>
            <a:r>
              <a:rPr lang="ru-RU" dirty="0">
                <a:latin typeface="Geologica Light" pitchFamily="2" charset="0"/>
              </a:rPr>
              <a:t>Поведение: любят визуальный и интерактивный контент, быстро переключаются, если не зацепило.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>
          <a:xfrm>
            <a:off x="527289" y="1222120"/>
            <a:ext cx="3689868" cy="511643"/>
          </a:xfrm>
        </p:spPr>
        <p:txBody>
          <a:bodyPr/>
          <a:lstStyle/>
          <a:p>
            <a:r>
              <a:rPr lang="ru-RU" dirty="0" smtClean="0">
                <a:latin typeface="Geologica Roman Black" pitchFamily="2" charset="0"/>
              </a:rPr>
              <a:t>Целевая аудитория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276765" y="249990"/>
            <a:ext cx="7260709" cy="852593"/>
          </a:xfrm>
        </p:spPr>
        <p:txBody>
          <a:bodyPr/>
          <a:lstStyle/>
          <a:p>
            <a:r>
              <a:rPr lang="ru-RU" dirty="0">
                <a:latin typeface="Geologica Roman Black" pitchFamily="2" charset="0"/>
              </a:rPr>
              <a:t>Анализ целевой аудитории </a:t>
            </a:r>
            <a:r>
              <a:rPr lang="ru-RU" dirty="0" smtClean="0">
                <a:latin typeface="Geologica Roman Black" pitchFamily="2" charset="0"/>
              </a:rPr>
              <a:t/>
            </a:r>
            <a:br>
              <a:rPr lang="ru-RU" dirty="0" smtClean="0">
                <a:latin typeface="Geologica Roman Black" pitchFamily="2" charset="0"/>
              </a:rPr>
            </a:br>
            <a:r>
              <a:rPr lang="ru-RU" dirty="0" smtClean="0">
                <a:latin typeface="Geologica Roman Black" pitchFamily="2" charset="0"/>
              </a:rPr>
              <a:t>и </a:t>
            </a:r>
            <a:r>
              <a:rPr lang="ru-RU" dirty="0">
                <a:latin typeface="Geologica Roman Black" pitchFamily="2" charset="0"/>
              </a:rPr>
              <a:t>предложения по цепляющему </a:t>
            </a:r>
            <a:r>
              <a:rPr lang="ru-RU" dirty="0" smtClean="0">
                <a:latin typeface="Geologica Roman Black" pitchFamily="2" charset="0"/>
              </a:rPr>
              <a:t>контенту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11" name="Текст  6"/>
          <p:cNvSpPr txBox="1"/>
          <p:nvPr/>
        </p:nvSpPr>
        <p:spPr>
          <a:xfrm>
            <a:off x="551256" y="377643"/>
            <a:ext cx="58734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1256" y="3383604"/>
            <a:ext cx="2191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logica Roman Black" pitchFamily="2" charset="0"/>
              </a:rPr>
              <a:t>Как заинтересовать?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1506" y="3691381"/>
            <a:ext cx="8010185" cy="1033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  <a:t>Сторителлинг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  <a:t>: рассказать историю Сабины Карпентер с эмоциями и личными деталями.</a:t>
            </a:r>
            <a:b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</a:b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  <a:t>Интересные факты: добавить малоизвестные подробности о её жизни и карьере.</a:t>
            </a:r>
            <a:b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</a:b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  <a:t>Цитаты: включить её высказывания или мнения экспертов.</a:t>
            </a:r>
            <a:b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</a:b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eologica Light" pitchFamily="2" charset="0"/>
              </a:rPr>
              <a:t>Визуальные акценты: использовать крупные фото, анимации, интерактивные элементы.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Geologic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886389"/>
      </p:ext>
    </p:extLst>
  </p:cSld>
  <p:clrMapOvr>
    <a:masterClrMapping/>
  </p:clrMapOvr>
  <p:transition advTm="1303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 1"/>
          <p:cNvSpPr>
            <a:spLocks noGrp="1"/>
          </p:cNvSpPr>
          <p:nvPr>
            <p:ph type="body" sz="half" idx="2"/>
          </p:nvPr>
        </p:nvSpPr>
        <p:spPr>
          <a:xfrm>
            <a:off x="2268041" y="798609"/>
            <a:ext cx="2758621" cy="892039"/>
          </a:xfrm>
        </p:spPr>
        <p:txBody>
          <a:bodyPr anchor="b">
            <a:spAutoFit/>
          </a:bodyPr>
          <a:lstStyle/>
          <a:p>
            <a:r>
              <a:rPr lang="ru-RU" dirty="0" smtClean="0">
                <a:latin typeface="Geologica Light" pitchFamily="2" charset="0"/>
              </a:rPr>
              <a:t>Примеры дизайнов сайтов и видов информационных блоков</a:t>
            </a:r>
          </a:p>
          <a:p>
            <a:endParaRPr lang="ru-RU" dirty="0"/>
          </a:p>
        </p:txBody>
      </p:sp>
      <p:sp>
        <p:nvSpPr>
          <p:cNvPr id="8" name="Прямоугольник  1"/>
          <p:cNvSpPr/>
          <p:nvPr/>
        </p:nvSpPr>
        <p:spPr>
          <a:xfrm>
            <a:off x="618428" y="1587365"/>
            <a:ext cx="413428" cy="27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9" name="Заголовок"/>
          <p:cNvSpPr>
            <a:spLocks noGrp="1"/>
          </p:cNvSpPr>
          <p:nvPr>
            <p:ph type="title"/>
          </p:nvPr>
        </p:nvSpPr>
        <p:spPr/>
        <p:txBody>
          <a:bodyPr vert="horz" lIns="51435" tIns="25718" rIns="51435" bIns="25718" rtlCol="0" anchor="b">
            <a:noAutofit/>
          </a:bodyPr>
          <a:lstStyle/>
          <a:p>
            <a:pPr>
              <a:lnSpc>
                <a:spcPct val="130000"/>
              </a:lnSpc>
            </a:pPr>
            <a:r>
              <a:rPr lang="ru-RU" dirty="0" err="1" smtClean="0">
                <a:latin typeface="Geologica Roman Black" pitchFamily="2" charset="0"/>
              </a:rPr>
              <a:t>Мудборд</a:t>
            </a:r>
            <a:endParaRPr lang="en-US" dirty="0">
              <a:latin typeface="Geologica Roman Black" pitchFamily="2" charset="0"/>
            </a:endParaRPr>
          </a:p>
        </p:txBody>
      </p:sp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Текст  6"/>
          <p:cNvSpPr txBox="1"/>
          <p:nvPr/>
        </p:nvSpPr>
        <p:spPr>
          <a:xfrm>
            <a:off x="530681" y="356704"/>
            <a:ext cx="63382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02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" y="1753870"/>
            <a:ext cx="7703820" cy="30735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0286190"/>
      </p:ext>
    </p:extLst>
  </p:cSld>
  <p:clrMapOvr>
    <a:masterClrMapping/>
  </p:clrMapOvr>
  <p:transition advTm="1587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 1"/>
          <p:cNvSpPr>
            <a:spLocks noGrp="1"/>
          </p:cNvSpPr>
          <p:nvPr>
            <p:ph type="body" sz="half" idx="2"/>
          </p:nvPr>
        </p:nvSpPr>
        <p:spPr>
          <a:xfrm>
            <a:off x="5097780" y="1584252"/>
            <a:ext cx="3417569" cy="35492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ru-RU" dirty="0" smtClean="0"/>
              <a:t>Выбор цветов основывался на маркетинговой политике артистки и стиле ее музыки и творчества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Черный и белый как неизменная классика для минимализма.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Пыльно-розовый акцент для создания эффекта «</a:t>
            </a:r>
            <a:r>
              <a:rPr lang="ru-RU" dirty="0" err="1" smtClean="0"/>
              <a:t>милоты</a:t>
            </a:r>
            <a:r>
              <a:rPr lang="ru-RU" dirty="0" smtClean="0"/>
              <a:t>»</a:t>
            </a:r>
          </a:p>
          <a:p>
            <a:pPr>
              <a:lnSpc>
                <a:spcPct val="100000"/>
              </a:lnSpc>
            </a:pPr>
            <a:r>
              <a:rPr lang="ru-RU" dirty="0" smtClean="0"/>
              <a:t>Акцентный красный для передачи дерзости персонажа и смыслов, которые она вкладывает в музыку</a:t>
            </a:r>
            <a:endParaRPr lang="ru-RU" dirty="0"/>
          </a:p>
        </p:txBody>
      </p:sp>
      <p:sp>
        <p:nvSpPr>
          <p:cNvPr id="19" name="Заголовок"/>
          <p:cNvSpPr>
            <a:spLocks noGrp="1"/>
          </p:cNvSpPr>
          <p:nvPr>
            <p:ph type="title"/>
          </p:nvPr>
        </p:nvSpPr>
        <p:spPr>
          <a:xfrm>
            <a:off x="5097780" y="608812"/>
            <a:ext cx="3417570" cy="852593"/>
          </a:xfrm>
        </p:spPr>
        <p:txBody>
          <a:bodyPr>
            <a:normAutofit fontScale="90000"/>
          </a:bodyPr>
          <a:lstStyle/>
          <a:p>
            <a:pPr>
              <a:lnSpc>
                <a:spcPct val="130000"/>
              </a:lnSpc>
            </a:pPr>
            <a:r>
              <a:rPr lang="ru-RU" dirty="0" smtClean="0">
                <a:latin typeface="Geologica Roman Black" pitchFamily="2" charset="0"/>
              </a:rPr>
              <a:t>Выбор цветовых сочетаний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4812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4801"/>
            <a:ext cx="5036267" cy="45034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1863404"/>
      </p:ext>
    </p:extLst>
  </p:cSld>
  <p:clrMapOvr>
    <a:masterClrMapping/>
  </p:clrMapOvr>
  <p:transition advTm="1441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 1"/>
          <p:cNvSpPr>
            <a:spLocks noGrp="1"/>
          </p:cNvSpPr>
          <p:nvPr>
            <p:ph type="body" sz="half" idx="2"/>
          </p:nvPr>
        </p:nvSpPr>
        <p:spPr>
          <a:xfrm>
            <a:off x="5035045" y="1937344"/>
            <a:ext cx="3629303" cy="20574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>
                <a:latin typeface="Geologica Light" pitchFamily="2" charset="0"/>
              </a:rPr>
              <a:t>В макете показан порядок размещения основных информационных блоков сайта </a:t>
            </a:r>
            <a:br>
              <a:rPr lang="ru-RU" dirty="0" smtClean="0">
                <a:latin typeface="Geologica Light" pitchFamily="2" charset="0"/>
              </a:rPr>
            </a:br>
            <a:r>
              <a:rPr lang="ru-RU" dirty="0" smtClean="0">
                <a:latin typeface="Geologica Light" pitchFamily="2" charset="0"/>
              </a:rPr>
              <a:t>и идеи по размещению кнопок и других элементов</a:t>
            </a:r>
          </a:p>
          <a:p>
            <a:endParaRPr lang="ru-RU" dirty="0">
              <a:latin typeface="Geologica Light" pitchFamily="2" charset="0"/>
            </a:endParaRPr>
          </a:p>
          <a:p>
            <a:endParaRPr lang="ru-RU" dirty="0" smtClean="0">
              <a:latin typeface="Geologica Light" pitchFamily="2" charset="0"/>
            </a:endParaRPr>
          </a:p>
          <a:p>
            <a:r>
              <a:rPr lang="ru-RU" dirty="0">
                <a:latin typeface="Geologica Light" pitchFamily="2" charset="0"/>
              </a:rPr>
              <a:t>⟵ Каркас </a:t>
            </a:r>
            <a:r>
              <a:rPr lang="ru-RU" dirty="0" smtClean="0">
                <a:latin typeface="Geologica Light" pitchFamily="2" charset="0"/>
              </a:rPr>
              <a:t>сайта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9" name="Прямоугольник  1"/>
          <p:cNvSpPr/>
          <p:nvPr/>
        </p:nvSpPr>
        <p:spPr>
          <a:xfrm>
            <a:off x="5095101" y="1667163"/>
            <a:ext cx="413428" cy="2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Заголовок"/>
          <p:cNvSpPr>
            <a:spLocks noGrp="1"/>
          </p:cNvSpPr>
          <p:nvPr>
            <p:ph type="title"/>
          </p:nvPr>
        </p:nvSpPr>
        <p:spPr>
          <a:xfrm>
            <a:off x="5021221" y="571390"/>
            <a:ext cx="3643127" cy="85259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Geologica Roman Black" pitchFamily="2" charset="0"/>
              </a:rPr>
              <a:t>Разработка макета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8" name="Текст  3"/>
          <p:cNvSpPr txBox="1"/>
          <p:nvPr/>
        </p:nvSpPr>
        <p:spPr>
          <a:xfrm>
            <a:off x="5016906" y="480906"/>
            <a:ext cx="629018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</a:t>
            </a:r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3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5283"/>
          <a:stretch/>
        </p:blipFill>
        <p:spPr>
          <a:xfrm>
            <a:off x="711845" y="217805"/>
            <a:ext cx="1626360" cy="477075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83"/>
          <a:stretch/>
        </p:blipFill>
        <p:spPr>
          <a:xfrm>
            <a:off x="2595262" y="480906"/>
            <a:ext cx="1612991" cy="39014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1576415"/>
      </p:ext>
    </p:extLst>
  </p:cSld>
  <p:clrMapOvr>
    <a:masterClrMapping/>
  </p:clrMapOvr>
  <p:transition advTm="1748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 1"/>
          <p:cNvSpPr>
            <a:spLocks noGrp="1"/>
          </p:cNvSpPr>
          <p:nvPr>
            <p:ph type="body" sz="half" idx="2"/>
          </p:nvPr>
        </p:nvSpPr>
        <p:spPr>
          <a:xfrm>
            <a:off x="628650" y="1854004"/>
            <a:ext cx="3143250" cy="1545180"/>
          </a:xfrm>
        </p:spPr>
        <p:txBody>
          <a:bodyPr/>
          <a:lstStyle/>
          <a:p>
            <a:r>
              <a:rPr lang="ru-RU" dirty="0" smtClean="0">
                <a:latin typeface="Geologica Light" pitchFamily="2" charset="0"/>
              </a:rPr>
              <a:t>Иллюстрации:</a:t>
            </a:r>
          </a:p>
          <a:p>
            <a:pPr marL="179388" indent="-179388"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>
                <a:latin typeface="Geologica Light" pitchFamily="2" charset="0"/>
              </a:rPr>
              <a:t>п</a:t>
            </a:r>
            <a:r>
              <a:rPr lang="ru-RU" dirty="0" smtClean="0">
                <a:latin typeface="Geologica Light" pitchFamily="2" charset="0"/>
              </a:rPr>
              <a:t>оказывают певицу и ее достижения</a:t>
            </a:r>
          </a:p>
          <a:p>
            <a:pPr marL="179388" indent="-179388"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 smtClean="0">
                <a:latin typeface="Geologica Light" pitchFamily="2" charset="0"/>
              </a:rPr>
              <a:t>средствами </a:t>
            </a:r>
            <a:r>
              <a:rPr lang="ru-RU" dirty="0" err="1" smtClean="0">
                <a:latin typeface="Geologica Light" pitchFamily="2" charset="0"/>
              </a:rPr>
              <a:t>инфографики</a:t>
            </a:r>
            <a:r>
              <a:rPr lang="ru-RU" dirty="0" smtClean="0">
                <a:latin typeface="Geologica Light" pitchFamily="2" charset="0"/>
              </a:rPr>
              <a:t> иллюстрируют и дополняют контент </a:t>
            </a:r>
          </a:p>
          <a:p>
            <a:pPr marL="179388" indent="-179388">
              <a:lnSpc>
                <a:spcPct val="100000"/>
              </a:lnSpc>
              <a:buFont typeface="Arial" pitchFamily="34" charset="0"/>
              <a:buChar char="•"/>
            </a:pPr>
            <a:r>
              <a:rPr lang="ru-RU" dirty="0" smtClean="0">
                <a:latin typeface="Geologica Light" pitchFamily="2" charset="0"/>
              </a:rPr>
              <a:t>тематически оформляют контент </a:t>
            </a:r>
            <a:endParaRPr lang="ru-RU" dirty="0">
              <a:latin typeface="Geologica Light" pitchFamily="2" charset="0"/>
            </a:endParaRPr>
          </a:p>
        </p:txBody>
      </p:sp>
      <p:sp>
        <p:nvSpPr>
          <p:cNvPr id="7" name="Заголовок"/>
          <p:cNvSpPr>
            <a:spLocks noGrp="1"/>
          </p:cNvSpPr>
          <p:nvPr>
            <p:ph type="title"/>
          </p:nvPr>
        </p:nvSpPr>
        <p:spPr>
          <a:xfrm>
            <a:off x="597320" y="488049"/>
            <a:ext cx="7918031" cy="852593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Geologica Roman Black" pitchFamily="2" charset="0"/>
              </a:rPr>
              <a:t>Иллюстрации</a:t>
            </a:r>
            <a:endParaRPr lang="ru-RU" dirty="0">
              <a:latin typeface="Geologica Roman Black" pitchFamily="2" charset="0"/>
            </a:endParaRPr>
          </a:p>
        </p:txBody>
      </p:sp>
      <p:sp>
        <p:nvSpPr>
          <p:cNvPr id="6" name="Прямоугольник  1"/>
          <p:cNvSpPr/>
          <p:nvPr/>
        </p:nvSpPr>
        <p:spPr>
          <a:xfrm>
            <a:off x="696081" y="1583822"/>
            <a:ext cx="413428" cy="27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ru-RU" sz="1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Текст  4"/>
          <p:cNvSpPr txBox="1"/>
          <p:nvPr/>
        </p:nvSpPr>
        <p:spPr>
          <a:xfrm>
            <a:off x="597320" y="383430"/>
            <a:ext cx="63543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ru-RU" sz="3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Geologica Roman Black" pitchFamily="2" charset="0"/>
              </a:rPr>
              <a:t>04</a:t>
            </a:r>
            <a:endParaRPr lang="ru-RU" sz="3000" dirty="0">
              <a:solidFill>
                <a:schemeClr val="accent6">
                  <a:lumMod val="60000"/>
                  <a:lumOff val="40000"/>
                </a:schemeClr>
              </a:solidFill>
              <a:latin typeface="Geologica Roman Black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223000" y="4555515"/>
            <a:ext cx="29241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Источник всех фото: </a:t>
            </a:r>
            <a:r>
              <a:rPr 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://sabrina-carpenter.com/gallery/</a:t>
            </a:r>
            <a:endParaRPr lang="ru-RU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074" y="383430"/>
            <a:ext cx="2505775" cy="25057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30" y="3261258"/>
            <a:ext cx="3354689" cy="15478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222" y="383430"/>
            <a:ext cx="1717249" cy="3550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8879912"/>
      </p:ext>
    </p:extLst>
  </p:cSld>
  <p:clrMapOvr>
    <a:masterClrMapping/>
  </p:clrMapOvr>
  <p:transition advTm="1424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4th edition)"/>
  <p:tag name="ISPRING_ULTRA_SCORM_COURSE_ID" val="B8F0060E-5DD7-4A4A-BC39-C4420651C3DE"/>
  <p:tag name="ISPRING_CMI5_LAUNCH_METHOD" val="any window"/>
  <p:tag name="ISPRINGCLOUDFOLDERID" val="1"/>
  <p:tag name="ISPRINGONLINEFOLDERID" val="1"/>
  <p:tag name="ISPRING_OUTPUT_FOLDER" val="[[&quot;ǳ!\uFFFD{3AC3362A-2644-4467-B879-CD8FA8CED4E9}&quot;,&quot;C:\\Users\\Ekaterina\\Desktop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FIT_TO_WINDOW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,&quot;uploadSources&quot;:true}}"/>
  <p:tag name="ISPRING_SCORM_RATE_SLIDES" val="0"/>
  <p:tag name="ISPRING_SCORM_PASSING_SCORE" val="0.000000"/>
  <p:tag name="ISPRING_FIRST_PUBLISH" val="1"/>
  <p:tag name="ISPRING_RESOURCE_FOLDER" val="C:\Users\Ekaterina\Desktop\Итоговая аттестация Шокова ЕВ - фигма\"/>
  <p:tag name="ISPRING_PRESENTATION_PATH" val="C:\Users\Ekaterina\Desktop\Итоговая аттестация Шокова ЕВ - фигма.pptx"/>
  <p:tag name="ISPRING_PROJECT_VERSION" val="9.3"/>
  <p:tag name="ISPRING_PROJECT_FOLDER_UPDATED" val="1"/>
  <p:tag name="ISPRING_SCREEN_RECS_UPDATED" val="C:\Users\Ekaterina\Desktop\Итоговая аттестация Шокова ЕВ - фигма\"/>
  <p:tag name="ISPRING_UUID" val="{6B90A742-F396-4C03-993C-138FDB16E756}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FLASHSPRING_ZOOM_TAG" val="63"/>
  <p:tag name="ISPRING_ULTRA_SCORM_COURCE_TITLE" val="итоговая аттестация Шокова ЕВ"/>
  <p:tag name="ISPRING_SCORM_RATE_QUIZZES" val="0"/>
  <p:tag name="ISPRING_PRESENTATION_TITLE" val="итоговая аттестация Шокова ЕВ"/>
  <p:tag name="ISPRING_PRESENTATION_INFO_2" val="&lt;?xml version=&quot;1.0&quot; encoding=&quot;UTF-8&quot; standalone=&quot;no&quot; ?&gt;&#10;&lt;presentation2&gt;&#10;&#10;  &lt;slides&gt;&#10;    &lt;slide id=&quot;{F1D09E0A-304F-4DC1-AC37-B9908FB82786}&quot; pptId=&quot;258&quot;/&gt;&#10;    &lt;slide id=&quot;{DEF95AD7-DDF7-4A22-84E0-A0F1B67AD349}&quot; pptId=&quot;264&quot;/&gt;&#10;    &lt;slide id=&quot;{4EBD3B20-1BC4-4B85-8E58-FD32B6204C63}&quot; pptId=&quot;268&quot;/&gt;&#10;    &lt;slide id=&quot;{2924D2E2-36F7-42BE-800B-C28BABD18735}&quot; pptId=&quot;270&quot;/&gt;&#10;    &lt;slide id=&quot;{74CFCBDE-DE6A-454B-90AD-88D9A9D0D9C1}&quot; pptId=&quot;276&quot;/&gt;&#10;    &lt;slide id=&quot;{1BD82D31-7AB6-4D72-8B69-B30910E76A3F}&quot; pptId=&quot;274&quot;/&gt;&#10;    &lt;slide id=&quot;{827BF7F7-DA05-4DA6-A1E8-141FC963F6D2}&quot; pptId=&quot;314&quot;/&gt;&#10;    &lt;slide id=&quot;{3B3BFE26-A066-4A52-8272-EB6AC5174652}&quot; pptId=&quot;278&quot;/&gt;&#10;    &lt;slide id=&quot;{4CDAAFA9-1BAF-459A-A43B-47746119392B}&quot; pptId=&quot;280&quot;/&gt;&#10;    &lt;slide id=&quot;{C131689B-6391-4007-AF1D-FA445146244B}&quot; pptId=&quot;289&quot;/&gt;&#10;    &lt;slide id=&quot;{9A9AB2D8-6B99-4DDE-A77D-1D3D22C183F9}&quot; pptId=&quot;313&quot;/&gt;&#10;  &lt;/slides&gt;&#10;&#10;  &lt;narration&gt;&#10;    &lt;audioTracks&gt;&#10;      &lt;audioTrack muted=&quot;false&quot; name=&quot;Аудио 1&quot; resource=&quot;9dacce96&quot; slideId=&quot;{DEF95AD7-DDF7-4A22-84E0-A0F1B67AD349}&quot; startTime=&quot;0&quot; volume=&quot;1&quot;&gt;&#10;        &lt;audio channels=&quot;1&quot; format=&quot;s16&quot; sampleRate=&quot;44100&quot;/&gt;&#10;      &lt;/audioTrack&gt;&#10;      &lt;audioTrack muted=&quot;false&quot; name=&quot;Аудио 2&quot; resource=&quot;42ba46e4&quot; slideId=&quot;{4EBD3B20-1BC4-4B85-8E58-FD32B6204C63}&quot; startTime=&quot;0&quot; volume=&quot;1&quot;&gt;&#10;        &lt;audio channels=&quot;1&quot; format=&quot;s16&quot; sampleRate=&quot;44100&quot;/&gt;&#10;      &lt;/audioTrack&gt;&#10;      &lt;audioTrack muted=&quot;false&quot; name=&quot;Аудио 3&quot; resource=&quot;77c2420a&quot; slideId=&quot;{2924D2E2-36F7-42BE-800B-C28BABD18735}&quot; startTime=&quot;0&quot; volume=&quot;1&quot;&gt;&#10;        &lt;audio channels=&quot;1&quot; format=&quot;s16&quot; sampleRate=&quot;44100&quot;/&gt;&#10;      &lt;/audioTrack&gt;&#10;      &lt;audioTrack muted=&quot;false&quot; name=&quot;Аудио 4&quot; resource=&quot;0a7ebea6&quot; slideId=&quot;{74CFCBDE-DE6A-454B-90AD-88D9A9D0D9C1}&quot; startTime=&quot;0&quot; volume=&quot;1&quot;&gt;&#10;        &lt;audio channels=&quot;1&quot; format=&quot;s16&quot; sampleRate=&quot;44100&quot;/&gt;&#10;      &lt;/audioTrack&gt;&#10;      &lt;audioTrack muted=&quot;false&quot; name=&quot;Аудио 5&quot; resource=&quot;ac3e293c&quot; slideId=&quot;{1BD82D31-7AB6-4D72-8B69-B30910E76A3F}&quot; startTime=&quot;0&quot; volume=&quot;1&quot;&gt;&#10;        &lt;audio channels=&quot;1&quot; format=&quot;s16&quot; sampleRate=&quot;44100&quot;/&gt;&#10;      &lt;/audioTrack&gt;&#10;      &lt;audioTrack muted=&quot;false&quot; name=&quot;Аудио 6&quot; resource=&quot;b3ed7bdf&quot; slideId=&quot;{827BF7F7-DA05-4DA6-A1E8-141FC963F6D2}&quot; startTime=&quot;0&quot; volume=&quot;1&quot;&gt;&#10;        &lt;audio channels=&quot;1&quot; format=&quot;s16&quot; sampleRate=&quot;44100&quot;/&gt;&#10;      &lt;/audioTrack&gt;&#10;      &lt;audioTrack muted=&quot;false&quot; name=&quot;Аудио 7&quot; resource=&quot;eba57f8b&quot; slideId=&quot;{3B3BFE26-A066-4A52-8272-EB6AC5174652}&quot; startTime=&quot;5918&quot; stepIndex=&quot;0&quot; volume=&quot;1&quot;&gt;&#10;        &lt;audio channels=&quot;1&quot; format=&quot;s16&quot; sampleRate=&quot;44100&quot;/&gt;&#10;      &lt;/audioTrack&gt;&#10;      &lt;audioTrack muted=&quot;false&quot; name=&quot;Аудио 8&quot; resource=&quot;2ab28237&quot; slideId=&quot;{4CDAAFA9-1BAF-459A-A43B-47746119392B}&quot; startTime=&quot;0&quot; volume=&quot;1&quot;&gt;&#10;        &lt;audio channels=&quot;1&quot; format=&quot;s16&quot; sampleRate=&quot;44100&quot;/&gt;&#10;      &lt;/audioTrack&gt;&#10;      &lt;audioTrack muted=&quot;false&quot; name=&quot;Аудио 9&quot; resource=&quot;6271d882&quot; slideId=&quot;{C131689B-6391-4007-AF1D-FA445146244B}&quot; startTime=&quot;0&quot; volume=&quot;1&quot;&gt;&#10;        &lt;audio channels=&quot;1&quot; format=&quot;s16&quot; sampleRate=&quot;44100&quot;/&gt;&#10;      &lt;/audioTrack&gt;&#10;      &lt;audioTrack muted=&quot;false&quot; name=&quot;Аудио 10&quot; resource=&quot;1dab45d1&quot; slideId=&quot;{9A9AB2D8-6B99-4DDE-A77D-1D3D22C183F9}&quot; startTime=&quot;0&quot; volume=&quot;1&quot;&gt;&#10;        &lt;audio channels=&quot;1&quot; format=&quot;s16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D193BA89-5B0F-4075-A911-7342786F08B3}:258"/>
  <p:tag name="GENSWF_ADVANCE_TIME" val="5.000"/>
  <p:tag name="ISPRING_CUSTOM_TIMING_USED" val="1"/>
  <p:tag name="ISPRING_SLIDE_ID_2" val="{F1D09E0A-304F-4DC1-AC37-B9908FB82786}"/>
  <p:tag name="ISPRING_SLIDE_INDENT_LEVEL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235E0F64-5F4A-40B0-BB10-107801D063D5}:264"/>
  <p:tag name="GENSWF_ADVANCE_TIME" val="49.198"/>
  <p:tag name="ISPRING_CUSTOM_TIMING_USED" val="1"/>
  <p:tag name="ISPRING_SLIDE_ID_2" val="{DEF95AD7-DDF7-4A22-84E0-A0F1B67AD349}"/>
  <p:tag name="ISPRING_SLIDE_INDENT_LEVEL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7B4D20DB-F5BE-48AB-9174-14E4FB358F05}:268"/>
  <p:tag name="GENSWF_ADVANCE_TIME" val="16.206"/>
  <p:tag name="ISPRING_CUSTOM_TIMING_USED" val="1"/>
  <p:tag name="ISPRING_SLIDE_ID_2" val="{4EBD3B20-1BC4-4B85-8E58-FD32B6204C63}"/>
  <p:tag name="ISPRING_SLIDE_INDENT_LEVEL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7B4D20DB-F5BE-48AB-9174-14E4FB358F05}:268"/>
  <p:tag name="GENSWF_ADVANCE_TIME" val="16.206"/>
  <p:tag name="ISPRING_CUSTOM_TIMING_USED" val="1"/>
  <p:tag name="ISPRING_SLIDE_ID_2" val="{4EBD3B20-1BC4-4B85-8E58-FD32B6204C63}"/>
  <p:tag name="ISPRING_SLIDE_INDENT_LEVEL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8033FC20-7F2B-46E0-A93C-A6E623120046}:270"/>
  <p:tag name="GENSWF_ADVANCE_TIME" val="35.923"/>
  <p:tag name="ISPRING_CUSTOM_TIMING_USED" val="1"/>
  <p:tag name="ISPRING_SLIDE_ID_2" val="{2924D2E2-36F7-42BE-800B-C28BABD18735}"/>
  <p:tag name="ISPRING_SLIDE_INDENT_LEVEL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B79194BC-3957-42A6-805B-2FFB4C55F51F}:274"/>
  <p:tag name="GENSWF_ADVANCE_TIME" val="17.895"/>
  <p:tag name="ISPRING_CUSTOM_TIMING_USED" val="1"/>
  <p:tag name="ISPRING_SLIDE_ID_2" val="{1BD82D31-7AB6-4D72-8B69-B30910E76A3F}"/>
  <p:tag name="ISPRING_SLIDE_INDENT_LEVEL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E2513981-0143-4717-91DA-1DF63BA0E104}:276"/>
  <p:tag name="GENSWF_ADVANCE_TIME" val="17.059"/>
  <p:tag name="ISPRING_CUSTOM_TIMING_USED" val="1"/>
  <p:tag name="ISPRING_SLIDE_ID_2" val="{74CFCBDE-DE6A-454B-90AD-88D9A9D0D9C1}"/>
  <p:tag name="ISPRING_SLIDE_INDENT_LEVEL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E2513981-0143-4717-91DA-1DF63BA0E104}:276"/>
  <p:tag name="GENSWF_ADVANCE_TIME" val="17.059"/>
  <p:tag name="ISPRING_CUSTOM_TIMING_USED" val="1"/>
  <p:tag name="ISPRING_SLIDE_ID_2" val="{74CFCBDE-DE6A-454B-90AD-88D9A9D0D9C1}"/>
  <p:tag name="ISPRING_SLIDE_INDENT_LEVEL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E67333C3-74A6-4642-B536-CF1544FD21B6}:278"/>
  <p:tag name="ISPRING_CUSTOM_TIMING_USED" val="1"/>
  <p:tag name="ISPRING_SLIDE_ID_2" val="{3B3BFE26-A066-4A52-8272-EB6AC5174652}"/>
  <p:tag name="GENSWF_ADVANCE_TIME" val="16.485"/>
  <p:tag name="ISPRING_SLIDE_INDENT_LEVEL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628E27E1-7840-4228-8030-6C8D835E2409}:280"/>
  <p:tag name="GENSWF_ADVANCE_TIME" val="2.764"/>
  <p:tag name="ISPRING_CUSTOM_TIMING_USED" val="1"/>
  <p:tag name="ISPRING_SLIDE_ID_2" val="{4CDAAFA9-1BAF-459A-A43B-47746119392B}"/>
  <p:tag name="ISPRING_SLIDE_INDENT_LEVEL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GENSWF_SLIDE_UID" val="{8616DD5F-37EA-4672-A494-5002536C614A}:313"/>
  <p:tag name="GENSWF_ADVANCE_TIME" val="20.006"/>
  <p:tag name="ISPRING_CUSTOM_TIMING_USED" val="1"/>
  <p:tag name="ISPRING_SLIDE_ID_2" val="{9A9AB2D8-6B99-4DDE-A77D-1D3D22C183F9}"/>
  <p:tag name="ISPRING_SLIDE_INDENT_LEVEL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3.xml><?xml version="1.0" encoding="utf-8"?>
<a:theme xmlns:a="http://schemas.openxmlformats.org/drawingml/2006/main" name="5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4.xml><?xml version="1.0" encoding="utf-8"?>
<a:theme xmlns:a="http://schemas.openxmlformats.org/drawingml/2006/main" name="6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5.xml><?xml version="1.0" encoding="utf-8"?>
<a:theme xmlns:a="http://schemas.openxmlformats.org/drawingml/2006/main" name="8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6.xml><?xml version="1.0" encoding="utf-8"?>
<a:theme xmlns:a="http://schemas.openxmlformats.org/drawingml/2006/main" name="9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7.xml><?xml version="1.0" encoding="utf-8"?>
<a:theme xmlns:a="http://schemas.openxmlformats.org/drawingml/2006/main" name="10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8.xml><?xml version="1.0" encoding="utf-8"?>
<a:theme xmlns:a="http://schemas.openxmlformats.org/drawingml/2006/main" name="11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ppt/theme/theme9.xml><?xml version="1.0" encoding="utf-8"?>
<a:theme xmlns:a="http://schemas.openxmlformats.org/drawingml/2006/main" name="28_Theme">
  <a:themeElements>
    <a:clrScheme name="тема 1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2683C6"/>
      </a:accent1>
      <a:accent2>
        <a:srgbClr val="58B6C0"/>
      </a:accent2>
      <a:accent3>
        <a:srgbClr val="75BDA7"/>
      </a:accent3>
      <a:accent4>
        <a:srgbClr val="7A8C8E"/>
      </a:accent4>
      <a:accent5>
        <a:srgbClr val="F5AE45"/>
      </a:accent5>
      <a:accent6>
        <a:srgbClr val="C72525"/>
      </a:accent6>
      <a:hlink>
        <a:srgbClr val="0070C0"/>
      </a:hlink>
      <a:folHlink>
        <a:srgbClr val="7E95DE"/>
      </a:folHlink>
    </a:clrScheme>
    <a:fontScheme name="Theme">
      <a:majorFont>
        <a:latin typeface="Open Sans"/>
        <a:ea typeface=""/>
        <a:cs typeface=""/>
      </a:majorFont>
      <a:minorFont>
        <a:latin typeface="Segoe U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" id="{F44AECE5-9CAC-463C-9761-4D3C09ABCB2B}" vid="{1D762875-F36A-44B7-A302-EF5578A2AE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260</Words>
  <Application>Microsoft Office PowerPoint</Application>
  <PresentationFormat>On-screen Show (16:9)</PresentationFormat>
  <Paragraphs>67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Arial</vt:lpstr>
      <vt:lpstr>Calibri</vt:lpstr>
      <vt:lpstr>Geologica Light</vt:lpstr>
      <vt:lpstr>Geologica Roman Black</vt:lpstr>
      <vt:lpstr>Open Sans</vt:lpstr>
      <vt:lpstr>Open Sans Semibold</vt:lpstr>
      <vt:lpstr>Segoe UI</vt:lpstr>
      <vt:lpstr>Segoe UI Semibold</vt:lpstr>
      <vt:lpstr>Theme</vt:lpstr>
      <vt:lpstr>3_Theme</vt:lpstr>
      <vt:lpstr>5_Theme</vt:lpstr>
      <vt:lpstr>6_Theme</vt:lpstr>
      <vt:lpstr>8_Theme</vt:lpstr>
      <vt:lpstr>9_Theme</vt:lpstr>
      <vt:lpstr>10_Theme</vt:lpstr>
      <vt:lpstr>11_Theme</vt:lpstr>
      <vt:lpstr>28_Theme</vt:lpstr>
      <vt:lpstr>ЦИФРОВОЙ ДИЗАЙН: ВИЗУАЛЬНЫЕ КОММУНИКАЦИИ  В ЦИФРОВОЙ СРЕДЕ</vt:lpstr>
      <vt:lpstr>Цели проекта</vt:lpstr>
      <vt:lpstr>PowerPoint Presentation</vt:lpstr>
      <vt:lpstr>Сабрина Карпентер От дисней к мировой сцене.</vt:lpstr>
      <vt:lpstr>Анализ целевой аудитории  и предложения по цепляющему контенту</vt:lpstr>
      <vt:lpstr>Мудборд</vt:lpstr>
      <vt:lpstr>Выбор цветовых сочетаний</vt:lpstr>
      <vt:lpstr>Разработка макета</vt:lpstr>
      <vt:lpstr>Иллюстрации</vt:lpstr>
      <vt:lpstr>PowerPoint Presentation</vt:lpstr>
      <vt:lpstr>Дизайн сайта и его мобильной версии</vt:lpstr>
      <vt:lpstr>Прототипы</vt:lpstr>
      <vt:lpstr>Благодарю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итоговая аттестация Шокова ЕВ</dc:title>
  <dc:creator>Ekaterina</dc:creator>
  <cp:lastModifiedBy>A A</cp:lastModifiedBy>
  <cp:revision>78</cp:revision>
  <dcterms:created xsi:type="dcterms:W3CDTF">2023-10-18T11:44:42Z</dcterms:created>
  <dcterms:modified xsi:type="dcterms:W3CDTF">2025-04-25T13:19:41Z</dcterms:modified>
</cp:coreProperties>
</file>